
<file path=[Content_Types].xml><?xml version="1.0" encoding="utf-8"?>
<Types xmlns="http://schemas.openxmlformats.org/package/2006/content-types">
  <Override PartName="/ppt/slideMasters/slideMaster3.xml" ContentType="application/vnd.openxmlformats-officedocument.presentationml.slideMaster+xml"/>
  <Override PartName="/ppt/theme/theme5.xml" ContentType="application/vnd.openxmlformats-officedocument.theme+xml"/>
  <Override PartName="/ppt/tags/tag8.xml" ContentType="application/vnd.openxmlformats-officedocument.presentationml.tags+xml"/>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ags/tag4.xml" ContentType="application/vnd.openxmlformats-officedocument.presentationml.tags+xml"/>
  <Override PartName="/ppt/slideLayouts/slideLayout46.xml" ContentType="application/vnd.openxmlformats-officedocument.presentationml.slideLayout+xml"/>
  <Override PartName="/ppt/slideLayouts/slideLayout64.xml" ContentType="application/vnd.openxmlformats-officedocument.presentationml.slideLayout+xml"/>
  <Override PartName="/ppt/slideMasters/slideMaster19.xml" ContentType="application/vnd.openxmlformats-officedocument.presentationml.slideMaster+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theme/theme18.xml" ContentType="application/vnd.openxmlformats-officedocument.theme+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Masters/slideMaster15.xml" ContentType="application/vnd.openxmlformats-officedocument.presentationml.slideMaster+xml"/>
  <Override PartName="/ppt/slides/slide10.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docProps/custom.xml" ContentType="application/vnd.openxmlformats-officedocument.custom-properties+xml"/>
  <Override PartName="/ppt/slideMasters/slideMaster8.xml" ContentType="application/vnd.openxmlformats-officedocument.presentationml.slideMaster+xml"/>
  <Override PartName="/ppt/slideMasters/slideMaster11.xml" ContentType="application/vnd.openxmlformats-officedocument.presentationml.slideMaster+xml"/>
  <Override PartName="/ppt/theme/theme14.xml" ContentType="application/vnd.openxmlformats-officedocument.theme+xml"/>
  <Override PartName="/ppt/theme/theme21.xml" ContentType="application/vnd.openxmlformats-officedocument.theme+xml"/>
  <Override PartName="/ppt/notesSlides/notesSlide7.xml" ContentType="application/vnd.openxmlformats-officedocument.presentationml.notesSlide+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theme/theme6.xml" ContentType="application/vnd.openxmlformats-officedocument.theme+xml"/>
  <Override PartName="/ppt/theme/theme10.xml" ContentType="application/vnd.openxmlformats-officedocument.theme+xml"/>
  <Override PartName="/ppt/slideLayouts/slideLayout6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Default Extension="png" ContentType="image/png"/>
  <Override PartName="/ppt/slideLayouts/slideLayout7.xml" ContentType="application/vnd.openxmlformats-officedocument.presentationml.slideLayout+xml"/>
  <Override PartName="/ppt/slideLayouts/slideLayout29.xml" ContentType="application/vnd.openxmlformats-officedocument.presentationml.slideLayout+xml"/>
  <Default Extension="bin" ContentType="application/vnd.openxmlformats-officedocument.oleObject"/>
  <Override PartName="/ppt/slideLayouts/slideLayout58.xml" ContentType="application/vnd.openxmlformats-officedocument.presentationml.slideLayout+xml"/>
  <Override PartName="/ppt/notesSlides/notesSlide3.xml" ContentType="application/vnd.openxmlformats-officedocument.presentationml.notesSlide+xml"/>
  <Override PartName="/ppt/presProps.xml" ContentType="application/vnd.openxmlformats-officedocument.presentationml.presProps+xml"/>
  <Override PartName="/ppt/theme/theme2.xml" ContentType="application/vnd.openxmlformats-officedocument.theme+xml"/>
  <Override PartName="/ppt/slideLayouts/slideLayout18.xml" ContentType="application/vnd.openxmlformats-officedocument.presentationml.slideLayout+xml"/>
  <Override PartName="/ppt/tags/tag5.xml" ContentType="application/vnd.openxmlformats-officedocument.presentationml.tags+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6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Default Extension="emf" ContentType="image/x-emf"/>
  <Override PartName="/ppt/slideLayouts/slideLayout54.xml" ContentType="application/vnd.openxmlformats-officedocument.presentationml.slideLayout+xml"/>
  <Override PartName="/ppt/slideLayouts/slideLayout72.xml" ContentType="application/vnd.openxmlformats-officedocument.presentationml.slideLayout+xml"/>
  <Override PartName="/ppt/presentation.xml" ContentType="application/vnd.openxmlformats-officedocument.presentationml.presentation.main+xml"/>
  <Override PartName="/ppt/slideMasters/slideMaster16.xml" ContentType="application/vnd.openxmlformats-officedocument.presentationml.slideMaster+xml"/>
  <Override PartName="/ppt/slideLayouts/slideLayout14.xml" ContentType="application/vnd.openxmlformats-officedocument.presentationml.slideLayout+xml"/>
  <Override PartName="/ppt/tags/tag1.xml" ContentType="application/vnd.openxmlformats-officedocument.presentationml.tags+xml"/>
  <Override PartName="/ppt/slideLayouts/slideLayout32.xml" ContentType="application/vnd.openxmlformats-officedocument.presentationml.slideLayout+xml"/>
  <Override PartName="/ppt/theme/theme19.xml" ContentType="application/vnd.openxmlformats-officedocument.theme+xml"/>
  <Override PartName="/ppt/slideLayouts/slideLayout6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slideLayouts/slideLayout50.xml" ContentType="application/vnd.openxmlformats-officedocument.presentationml.slideLayout+xml"/>
  <Override PartName="/ppt/slideMasters/slideMaster9.xml" ContentType="application/vnd.openxmlformats-officedocument.presentationml.slideMaster+xml"/>
  <Override PartName="/ppt/slideMasters/slideMaster12.xml" ContentType="application/vnd.openxmlformats-officedocument.presentationml.slideMaster+xml"/>
  <Override PartName="/ppt/slideLayouts/slideLayout10.xml" ContentType="application/vnd.openxmlformats-officedocument.presentationml.slideLayout+xml"/>
  <Override PartName="/ppt/theme/theme15.xml" ContentType="application/vnd.openxmlformats-officedocument.theme+xml"/>
  <Default Extension="vml" ContentType="application/vnd.openxmlformats-officedocument.vmlDrawing"/>
  <Override PartName="/ppt/notesSlides/notesSlide8.xml" ContentType="application/vnd.openxmlformats-officedocument.presentationml.notesSlide+xml"/>
  <Override PartName="/ppt/slideMasters/slideMaster7.xml" ContentType="application/vnd.openxmlformats-officedocument.presentationml.slideMaster+xml"/>
  <Override PartName="/ppt/slideMasters/slideMaster10.xml" ContentType="application/vnd.openxmlformats-officedocument.presentationml.slideMaster+xml"/>
  <Override PartName="/ppt/theme/theme9.xml" ContentType="application/vnd.openxmlformats-officedocument.theme+xml"/>
  <Override PartName="/ppt/theme/theme13.xml" ContentType="application/vnd.openxmlformats-officedocument.theme+xml"/>
  <Override PartName="/ppt/theme/theme22.xml" ContentType="application/vnd.openxmlformats-officedocument.theme+xml"/>
  <Override PartName="/ppt/notesSlides/notesSlide6.xml" ContentType="application/vnd.openxmlformats-officedocument.presentationml.notesSlide+xml"/>
  <Override PartName="/ppt/slideMasters/slideMaster5.xml" ContentType="application/vnd.openxmlformats-officedocument.presentationml.slideMaster+xml"/>
  <Override PartName="/ppt/slides/slide8.xml" ContentType="application/vnd.openxmlformats-officedocument.presentationml.slide+xml"/>
  <Override PartName="/ppt/handoutMasters/handoutMaster1.xml" ContentType="application/vnd.openxmlformats-officedocument.presentationml.handoutMaster+xml"/>
  <Override PartName="/ppt/theme/theme7.xml" ContentType="application/vnd.openxmlformats-officedocument.theme+xml"/>
  <Override PartName="/ppt/theme/theme11.xml" ContentType="application/vnd.openxmlformats-officedocument.theme+xml"/>
  <Override PartName="/ppt/slideLayouts/slideLayout59.xml" ContentType="application/vnd.openxmlformats-officedocument.presentationml.slideLayout+xml"/>
  <Override PartName="/ppt/theme/theme20.xml" ContentType="application/vnd.openxmlformats-officedocument.theme+xml"/>
  <Override PartName="/ppt/slideLayouts/slideLayout68.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tags/tag6.xml" ContentType="application/vnd.openxmlformats-officedocument.presentationml.tags+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tags/tag2.xml" ContentType="application/vnd.openxmlformats-officedocument.presentationml.tags+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Default Extension="wmf" ContentType="image/x-wmf"/>
  <Default Extension="rels" ContentType="application/vnd.openxmlformats-package.relationships+xml"/>
  <Override PartName="/ppt/slideMasters/slideMaster17.xml" ContentType="application/vnd.openxmlformats-officedocument.presentationml.slideMaster+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s/slide12.xml" ContentType="application/vnd.openxmlformats-officedocument.presentationml.slide+xml"/>
  <Override PartName="/ppt/slideLayouts/slideLayout11.xml" ContentType="application/vnd.openxmlformats-officedocument.presentationml.slideLayout+xml"/>
  <Override PartName="/ppt/theme/theme16.xml" ContentType="application/vnd.openxmlformats-officedocument.theme+xml"/>
  <Override PartName="/ppt/slideLayouts/slideLayout40.xml" ContentType="application/vnd.openxmlformats-officedocument.presentationml.slideLayout+xml"/>
  <Override PartName="/ppt/slideMasters/slideMaster13.xml" ContentType="application/vnd.openxmlformats-officedocument.presentationml.slideMaster+xml"/>
  <Override PartName="/ppt/commentAuthors.xml" ContentType="application/vnd.openxmlformats-officedocument.presentationml.commentAuthors+xml"/>
  <Override PartName="/ppt/theme/theme23.xml" ContentType="application/vnd.openxmlformats-officedocument.theme+xml"/>
  <Override PartName="/ppt/notesSlides/notesSlide9.xml" ContentType="application/vnd.openxmlformats-officedocument.presentationml.notesSlide+xml"/>
  <Override PartName="/ppt/slideMasters/slideMaster6.xml" ContentType="application/vnd.openxmlformats-officedocument.presentationml.slideMaster+xml"/>
  <Override PartName="/ppt/slideMasters/slideMaster20.xml" ContentType="application/vnd.openxmlformats-officedocument.presentationml.slideMaster+xml"/>
  <Override PartName="/ppt/theme/theme8.xml" ContentType="application/vnd.openxmlformats-officedocument.theme+xml"/>
  <Override PartName="/ppt/theme/theme12.xml" ContentType="application/vnd.openxmlformats-officedocument.them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slideMasters/slideMaster2.xml" ContentType="application/vnd.openxmlformats-officedocument.presentationml.slideMaster+xml"/>
  <Override PartName="/ppt/theme/theme4.xml" ContentType="application/vnd.openxmlformats-officedocument.theme+xml"/>
  <Override PartName="/ppt/tags/tag7.xml" ContentType="application/vnd.openxmlformats-officedocument.presentationml.tags+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74.xml" ContentType="application/vnd.openxmlformats-officedocument.presentationml.slideLayout+xml"/>
  <Override PartName="/ppt/slideMasters/slideMaster18.xml" ContentType="application/vnd.openxmlformats-officedocument.presentationml.slideMaster+xml"/>
  <Default Extension="jpeg" ContentType="image/jpeg"/>
  <Override PartName="/ppt/slideLayouts/slideLayout16.xml" ContentType="application/vnd.openxmlformats-officedocument.presentationml.slideLayout+xml"/>
  <Override PartName="/ppt/tags/tag3.xml" ContentType="application/vnd.openxmlformats-officedocument.presentationml.tags+xml"/>
  <Override PartName="/ppt/slideLayouts/slideLayout34.xml" ContentType="application/vnd.openxmlformats-officedocument.presentationml.slideLayout+xml"/>
  <Override PartName="/ppt/slideLayouts/slideLayout63.xml" ContentType="application/vnd.openxmlformats-officedocument.presentationml.slideLayout+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70.xml" ContentType="application/vnd.openxmlformats-officedocument.presentationml.slideLayout+xml"/>
  <Override PartName="/ppt/slideMasters/slideMaster14.xml" ContentType="application/vnd.openxmlformats-officedocument.presentationml.slideMaster+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theme/theme17.xml" ContentType="application/vnd.openxmlformats-officedocument.theme+xml"/>
  <Override PartName="/ppt/slideMasters/slideMaster21.xml" ContentType="application/vnd.openxmlformats-officedocument.presentationml.slideMaster+xml"/>
  <Override PartName="/ppt/notesSlides/notesSlide1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bookmarkIdSeed="7">
  <p:sldMasterIdLst>
    <p:sldMasterId id="2147485664" r:id="rId1"/>
    <p:sldMasterId id="2147483693" r:id="rId2"/>
    <p:sldMasterId id="2147485094" r:id="rId3"/>
    <p:sldMasterId id="2147485670" r:id="rId4"/>
    <p:sldMasterId id="2147485675" r:id="rId5"/>
    <p:sldMasterId id="2147485679" r:id="rId6"/>
    <p:sldMasterId id="2147485694" r:id="rId7"/>
    <p:sldMasterId id="2147485696" r:id="rId8"/>
    <p:sldMasterId id="2147485699" r:id="rId9"/>
    <p:sldMasterId id="2147485707" r:id="rId10"/>
    <p:sldMasterId id="2147485709" r:id="rId11"/>
    <p:sldMasterId id="2147485716" r:id="rId12"/>
    <p:sldMasterId id="2147485722" r:id="rId13"/>
    <p:sldMasterId id="2147485728" r:id="rId14"/>
    <p:sldMasterId id="2147485730" r:id="rId15"/>
    <p:sldMasterId id="2147485736" r:id="rId16"/>
    <p:sldMasterId id="2147485743" r:id="rId17"/>
    <p:sldMasterId id="2147485758" r:id="rId18"/>
    <p:sldMasterId id="2147485762" r:id="rId19"/>
    <p:sldMasterId id="2147485771" r:id="rId20"/>
    <p:sldMasterId id="2147485783" r:id="rId21"/>
  </p:sldMasterIdLst>
  <p:notesMasterIdLst>
    <p:notesMasterId r:id="rId41"/>
  </p:notesMasterIdLst>
  <p:handoutMasterIdLst>
    <p:handoutMasterId r:id="rId42"/>
  </p:handoutMasterIdLst>
  <p:sldIdLst>
    <p:sldId id="1505" r:id="rId22"/>
    <p:sldId id="1426" r:id="rId23"/>
    <p:sldId id="1869" r:id="rId24"/>
    <p:sldId id="1871" r:id="rId25"/>
    <p:sldId id="1872" r:id="rId26"/>
    <p:sldId id="1873" r:id="rId27"/>
    <p:sldId id="1877" r:id="rId28"/>
    <p:sldId id="1874" r:id="rId29"/>
    <p:sldId id="1878" r:id="rId30"/>
    <p:sldId id="1879" r:id="rId31"/>
    <p:sldId id="1880" r:id="rId32"/>
    <p:sldId id="1881" r:id="rId33"/>
    <p:sldId id="1882" r:id="rId34"/>
    <p:sldId id="1883" r:id="rId35"/>
    <p:sldId id="1884" r:id="rId36"/>
    <p:sldId id="1885" r:id="rId37"/>
    <p:sldId id="1886" r:id="rId38"/>
    <p:sldId id="1894" r:id="rId39"/>
    <p:sldId id="1588" r:id="rId40"/>
  </p:sldIdLst>
  <p:sldSz cx="12195175" cy="6858000"/>
  <p:notesSz cx="6858000" cy="9144000"/>
  <p:defaultTextStyle>
    <a:defPPr>
      <a:defRPr lang="en-US"/>
    </a:defPPr>
    <a:lvl1pPr algn="l" rtl="0" fontAlgn="base">
      <a:spcBef>
        <a:spcPct val="0"/>
      </a:spcBef>
      <a:spcAft>
        <a:spcPct val="0"/>
      </a:spcAft>
      <a:defRPr sz="1300" kern="1200">
        <a:solidFill>
          <a:schemeClr val="bg1"/>
        </a:solidFill>
        <a:latin typeface="FrutigerNext LT Regular"/>
        <a:ea typeface="MS PGothic" pitchFamily="34" charset="-128"/>
        <a:cs typeface="+mn-cs"/>
      </a:defRPr>
    </a:lvl1pPr>
    <a:lvl2pPr marL="456944" algn="l" rtl="0" fontAlgn="base">
      <a:spcBef>
        <a:spcPct val="0"/>
      </a:spcBef>
      <a:spcAft>
        <a:spcPct val="0"/>
      </a:spcAft>
      <a:defRPr sz="1300" kern="1200">
        <a:solidFill>
          <a:schemeClr val="bg1"/>
        </a:solidFill>
        <a:latin typeface="FrutigerNext LT Regular"/>
        <a:ea typeface="MS PGothic" pitchFamily="34" charset="-128"/>
        <a:cs typeface="+mn-cs"/>
      </a:defRPr>
    </a:lvl2pPr>
    <a:lvl3pPr marL="913882" algn="l" rtl="0" fontAlgn="base">
      <a:spcBef>
        <a:spcPct val="0"/>
      </a:spcBef>
      <a:spcAft>
        <a:spcPct val="0"/>
      </a:spcAft>
      <a:defRPr sz="1300" kern="1200">
        <a:solidFill>
          <a:schemeClr val="bg1"/>
        </a:solidFill>
        <a:latin typeface="FrutigerNext LT Regular"/>
        <a:ea typeface="MS PGothic" pitchFamily="34" charset="-128"/>
        <a:cs typeface="+mn-cs"/>
      </a:defRPr>
    </a:lvl3pPr>
    <a:lvl4pPr marL="1370823" algn="l" rtl="0" fontAlgn="base">
      <a:spcBef>
        <a:spcPct val="0"/>
      </a:spcBef>
      <a:spcAft>
        <a:spcPct val="0"/>
      </a:spcAft>
      <a:defRPr sz="1300" kern="1200">
        <a:solidFill>
          <a:schemeClr val="bg1"/>
        </a:solidFill>
        <a:latin typeface="FrutigerNext LT Regular"/>
        <a:ea typeface="MS PGothic" pitchFamily="34" charset="-128"/>
        <a:cs typeface="+mn-cs"/>
      </a:defRPr>
    </a:lvl4pPr>
    <a:lvl5pPr marL="1827764" algn="l" rtl="0" fontAlgn="base">
      <a:spcBef>
        <a:spcPct val="0"/>
      </a:spcBef>
      <a:spcAft>
        <a:spcPct val="0"/>
      </a:spcAft>
      <a:defRPr sz="1300" kern="1200">
        <a:solidFill>
          <a:schemeClr val="bg1"/>
        </a:solidFill>
        <a:latin typeface="FrutigerNext LT Regular"/>
        <a:ea typeface="MS PGothic" pitchFamily="34" charset="-128"/>
        <a:cs typeface="+mn-cs"/>
      </a:defRPr>
    </a:lvl5pPr>
    <a:lvl6pPr marL="2284704" algn="l" defTabSz="913882" rtl="0" eaLnBrk="1" latinLnBrk="0" hangingPunct="1">
      <a:defRPr sz="1300" kern="1200">
        <a:solidFill>
          <a:schemeClr val="bg1"/>
        </a:solidFill>
        <a:latin typeface="FrutigerNext LT Regular"/>
        <a:ea typeface="MS PGothic" pitchFamily="34" charset="-128"/>
        <a:cs typeface="+mn-cs"/>
      </a:defRPr>
    </a:lvl6pPr>
    <a:lvl7pPr marL="2741647" algn="l" defTabSz="913882" rtl="0" eaLnBrk="1" latinLnBrk="0" hangingPunct="1">
      <a:defRPr sz="1300" kern="1200">
        <a:solidFill>
          <a:schemeClr val="bg1"/>
        </a:solidFill>
        <a:latin typeface="FrutigerNext LT Regular"/>
        <a:ea typeface="MS PGothic" pitchFamily="34" charset="-128"/>
        <a:cs typeface="+mn-cs"/>
      </a:defRPr>
    </a:lvl7pPr>
    <a:lvl8pPr marL="3198586" algn="l" defTabSz="913882" rtl="0" eaLnBrk="1" latinLnBrk="0" hangingPunct="1">
      <a:defRPr sz="1300" kern="1200">
        <a:solidFill>
          <a:schemeClr val="bg1"/>
        </a:solidFill>
        <a:latin typeface="FrutigerNext LT Regular"/>
        <a:ea typeface="MS PGothic" pitchFamily="34" charset="-128"/>
        <a:cs typeface="+mn-cs"/>
      </a:defRPr>
    </a:lvl8pPr>
    <a:lvl9pPr marL="3655526" algn="l" defTabSz="913882" rtl="0" eaLnBrk="1" latinLnBrk="0" hangingPunct="1">
      <a:defRPr sz="1300" kern="1200">
        <a:solidFill>
          <a:schemeClr val="bg1"/>
        </a:solidFill>
        <a:latin typeface="FrutigerNext LT Regular"/>
        <a:ea typeface="MS PGothic" pitchFamily="34" charset="-128"/>
        <a:cs typeface="+mn-cs"/>
      </a:defRPr>
    </a:lvl9pPr>
  </p:defaultTextStyle>
  <p:extLst>
    <p:ext uri="{EFAFB233-063F-42B5-8137-9DF3F51BA10A}">
      <p15:sldGuideLst xmlns="" xmlns:p15="http://schemas.microsoft.com/office/powerpoint/2012/main">
        <p15:guide id="1" orient="horz" pos="1617">
          <p15:clr>
            <a:srgbClr val="A4A3A4"/>
          </p15:clr>
        </p15:guide>
        <p15:guide id="2" pos="383">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uan Qiyang" initials="Q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3399FF"/>
    <a:srgbClr val="0066FF"/>
    <a:srgbClr val="66FF33"/>
    <a:srgbClr val="66CCFF"/>
    <a:srgbClr val="99CCFF"/>
    <a:srgbClr val="0099FF"/>
    <a:srgbClr val="00CC00"/>
    <a:srgbClr val="000000"/>
    <a:srgbClr val="D6EBF6"/>
    <a:srgbClr val="FFD5D5"/>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15" autoAdjust="0"/>
    <p:restoredTop sz="94991" autoAdjust="0"/>
  </p:normalViewPr>
  <p:slideViewPr>
    <p:cSldViewPr snapToGrid="0">
      <p:cViewPr>
        <p:scale>
          <a:sx n="75" d="100"/>
          <a:sy n="75" d="100"/>
        </p:scale>
        <p:origin x="-54" y="354"/>
      </p:cViewPr>
      <p:guideLst>
        <p:guide orient="horz" pos="1617"/>
        <p:guide pos="384"/>
      </p:guideLst>
    </p:cSldViewPr>
  </p:slideViewPr>
  <p:outlineViewPr>
    <p:cViewPr>
      <p:scale>
        <a:sx n="33" d="100"/>
        <a:sy n="33" d="100"/>
      </p:scale>
      <p:origin x="0" y="1679"/>
    </p:cViewPr>
  </p:outlineViewPr>
  <p:notesTextViewPr>
    <p:cViewPr>
      <p:scale>
        <a:sx n="100" d="100"/>
        <a:sy n="100" d="100"/>
      </p:scale>
      <p:origin x="0" y="0"/>
    </p:cViewPr>
  </p:notesTextViewPr>
  <p:sorterViewPr>
    <p:cViewPr>
      <p:scale>
        <a:sx n="50" d="100"/>
        <a:sy n="50" d="100"/>
      </p:scale>
      <p:origin x="0" y="0"/>
    </p:cViewPr>
  </p:sorterViewPr>
  <p:notesViewPr>
    <p:cSldViewPr snapToGrid="0">
      <p:cViewPr varScale="1">
        <p:scale>
          <a:sx n="31" d="100"/>
          <a:sy n="31" d="100"/>
        </p:scale>
        <p:origin x="-1584" y="-78"/>
      </p:cViewPr>
      <p:guideLst>
        <p:guide orient="horz" pos="2880"/>
        <p:guide pos="2160"/>
      </p:guideLst>
    </p:cSldViewPr>
  </p:notesViewPr>
  <p:gridSpacing cx="184343675" cy="184343675"/>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5.xml"/><Relationship Id="rId39" Type="http://schemas.openxmlformats.org/officeDocument/2006/relationships/slide" Target="slides/slide18.xml"/><Relationship Id="rId3" Type="http://schemas.openxmlformats.org/officeDocument/2006/relationships/slideMaster" Target="slideMasters/slideMaster3.xml"/><Relationship Id="rId21" Type="http://schemas.openxmlformats.org/officeDocument/2006/relationships/slideMaster" Target="slideMasters/slideMaster21.xml"/><Relationship Id="rId34" Type="http://schemas.openxmlformats.org/officeDocument/2006/relationships/slide" Target="slides/slide13.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 Target="slides/slide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10.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1" Type="http://schemas.openxmlformats.org/officeDocument/2006/relationships/oleObject" Target="file:///C:\Program%20Files\eSpace-ecs\UserData\l00255720\ReceiveFile\PageRank&#23545;&#27604;.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lang val="zh-CN"/>
  <c:chart>
    <c:title>
      <c:tx>
        <c:rich>
          <a:bodyPr/>
          <a:lstStyle/>
          <a:p>
            <a:pPr>
              <a:defRPr/>
            </a:pPr>
            <a:r>
              <a:rPr lang="en-US" altLang="zh-CN"/>
              <a:t>HIMM vs MLLib</a:t>
            </a:r>
            <a:endParaRPr lang="zh-CN" altLang="en-US"/>
          </a:p>
        </c:rich>
      </c:tx>
      <c:layout/>
    </c:title>
    <c:plotArea>
      <c:layout/>
      <c:barChart>
        <c:barDir val="col"/>
        <c:grouping val="clustered"/>
        <c:ser>
          <c:idx val="0"/>
          <c:order val="0"/>
          <c:tx>
            <c:strRef>
              <c:f>Sheet1!$C$21</c:f>
              <c:strCache>
                <c:ptCount val="1"/>
                <c:pt idx="0">
                  <c:v>1亿顶点，5亿条边</c:v>
                </c:pt>
              </c:strCache>
            </c:strRef>
          </c:tx>
          <c:cat>
            <c:strRef>
              <c:f>Sheet1!$D$20:$E$20</c:f>
              <c:strCache>
                <c:ptCount val="2"/>
                <c:pt idx="0">
                  <c:v>MLLib On Spark</c:v>
                </c:pt>
                <c:pt idx="1">
                  <c:v>HIMM on Spark</c:v>
                </c:pt>
              </c:strCache>
            </c:strRef>
          </c:cat>
          <c:val>
            <c:numRef>
              <c:f>Sheet1!$D$21:$E$21</c:f>
              <c:numCache>
                <c:formatCode>General</c:formatCode>
                <c:ptCount val="2"/>
                <c:pt idx="0">
                  <c:v>4067</c:v>
                </c:pt>
                <c:pt idx="1">
                  <c:v>1221</c:v>
                </c:pt>
              </c:numCache>
            </c:numRef>
          </c:val>
        </c:ser>
        <c:axId val="103537280"/>
        <c:axId val="103876480"/>
      </c:barChart>
      <c:catAx>
        <c:axId val="103537280"/>
        <c:scaling>
          <c:orientation val="minMax"/>
        </c:scaling>
        <c:axPos val="b"/>
        <c:tickLblPos val="nextTo"/>
        <c:crossAx val="103876480"/>
        <c:crosses val="autoZero"/>
        <c:auto val="1"/>
        <c:lblAlgn val="ctr"/>
        <c:lblOffset val="100"/>
      </c:catAx>
      <c:valAx>
        <c:axId val="103876480"/>
        <c:scaling>
          <c:orientation val="minMax"/>
        </c:scaling>
        <c:axPos val="l"/>
        <c:majorGridlines/>
        <c:numFmt formatCode="General" sourceLinked="1"/>
        <c:tickLblPos val="nextTo"/>
        <c:crossAx val="103537280"/>
        <c:crosses val="autoZero"/>
        <c:crossBetween val="between"/>
      </c:valAx>
    </c:plotArea>
    <c:legend>
      <c:legendPos val="r"/>
      <c:layout/>
    </c:legend>
    <c:plotVisOnly val="1"/>
  </c:chart>
  <c:externalData r:id="rId1"/>
</c:chartSpace>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5B80788-DDE5-4862-90F5-822BE23F9681}" type="datetimeFigureOut">
              <a:rPr lang="zh-CN" altLang="en-US" smtClean="0"/>
              <a:pPr/>
              <a:t>2015/3/27</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C62031F-6369-4357-BBC1-136072B2C19A}"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a:solidFill>
                  <a:schemeClr val="tx1"/>
                </a:solidFill>
                <a:latin typeface="Arial" charset="0"/>
                <a:ea typeface="ＭＳ Ｐゴシック" pitchFamily="34" charset="-128"/>
              </a:defRPr>
            </a:lvl1pPr>
          </a:lstStyle>
          <a:p>
            <a:pPr>
              <a:defRPr/>
            </a:pPr>
            <a:endParaRPr lang="en-US" altLang="zh-CN"/>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a:solidFill>
                  <a:schemeClr val="tx1"/>
                </a:solidFill>
                <a:latin typeface="Arial" charset="0"/>
                <a:ea typeface="ＭＳ Ｐゴシック" pitchFamily="34" charset="-128"/>
              </a:defRPr>
            </a:lvl1pPr>
          </a:lstStyle>
          <a:p>
            <a:pPr>
              <a:defRPr/>
            </a:pPr>
            <a:endParaRPr lang="en-US" altLang="zh-CN"/>
          </a:p>
        </p:txBody>
      </p:sp>
      <p:sp>
        <p:nvSpPr>
          <p:cNvPr id="8499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a:solidFill>
                  <a:schemeClr val="tx1"/>
                </a:solidFill>
                <a:latin typeface="Arial" charset="0"/>
                <a:ea typeface="ＭＳ Ｐゴシック" pitchFamily="34" charset="-128"/>
              </a:defRPr>
            </a:lvl1pPr>
          </a:lstStyle>
          <a:p>
            <a:pPr>
              <a:defRPr/>
            </a:pPr>
            <a:endParaRPr lang="en-US" altLang="zh-CN"/>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a:solidFill>
                  <a:schemeClr val="tx1"/>
                </a:solidFill>
                <a:latin typeface="Arial" charset="0"/>
                <a:ea typeface="ＭＳ Ｐゴシック" pitchFamily="34" charset="-128"/>
              </a:defRPr>
            </a:lvl1pPr>
          </a:lstStyle>
          <a:p>
            <a:pPr>
              <a:defRPr/>
            </a:pPr>
            <a:fld id="{90370422-42AF-400C-B7D2-95288D409785}" type="slidenum">
              <a:rPr lang="zh-CN" altLang="en-US"/>
              <a:pPr>
                <a:defRPr/>
              </a:pPr>
              <a:t>‹#›</a:t>
            </a:fld>
            <a:endParaRPr lang="en-US" altLang="zh-CN"/>
          </a:p>
        </p:txBody>
      </p:sp>
    </p:spTree>
    <p:extLst>
      <p:ext uri="{BB962C8B-B14F-4D97-AF65-F5344CB8AC3E}">
        <p14:creationId xmlns="" xmlns:p14="http://schemas.microsoft.com/office/powerpoint/2010/main" val="700444947"/>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6944"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3882"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0823"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7764"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4704" algn="l" defTabSz="913882" rtl="0" eaLnBrk="1" latinLnBrk="0" hangingPunct="1">
      <a:defRPr sz="1200" kern="1200">
        <a:solidFill>
          <a:schemeClr val="tx1"/>
        </a:solidFill>
        <a:latin typeface="+mn-lt"/>
        <a:ea typeface="+mn-ea"/>
        <a:cs typeface="+mn-cs"/>
      </a:defRPr>
    </a:lvl6pPr>
    <a:lvl7pPr marL="2741647" algn="l" defTabSz="913882" rtl="0" eaLnBrk="1" latinLnBrk="0" hangingPunct="1">
      <a:defRPr sz="1200" kern="1200">
        <a:solidFill>
          <a:schemeClr val="tx1"/>
        </a:solidFill>
        <a:latin typeface="+mn-lt"/>
        <a:ea typeface="+mn-ea"/>
        <a:cs typeface="+mn-cs"/>
      </a:defRPr>
    </a:lvl7pPr>
    <a:lvl8pPr marL="3198586" algn="l" defTabSz="913882" rtl="0" eaLnBrk="1" latinLnBrk="0" hangingPunct="1">
      <a:defRPr sz="1200" kern="1200">
        <a:solidFill>
          <a:schemeClr val="tx1"/>
        </a:solidFill>
        <a:latin typeface="+mn-lt"/>
        <a:ea typeface="+mn-ea"/>
        <a:cs typeface="+mn-cs"/>
      </a:defRPr>
    </a:lvl8pPr>
    <a:lvl9pPr marL="3655526" algn="l" defTabSz="91388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B328058-29F7-46C6-8D38-03A129804023}" type="slidenum">
              <a:rPr lang="en-US" altLang="zh-CN" smtClean="0">
                <a:solidFill>
                  <a:prstClr val="black"/>
                </a:solidFill>
              </a:rPr>
              <a:pPr/>
              <a:t>1</a:t>
            </a:fld>
            <a:endParaRPr lang="en-US" altLang="zh-CN" dirty="0">
              <a:solidFill>
                <a:prstClr val="black"/>
              </a:solidFill>
            </a:endParaRPr>
          </a:p>
        </p:txBody>
      </p:sp>
    </p:spTree>
    <p:extLst>
      <p:ext uri="{BB962C8B-B14F-4D97-AF65-F5344CB8AC3E}">
        <p14:creationId xmlns="" xmlns:p14="http://schemas.microsoft.com/office/powerpoint/2010/main" val="1641003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zh-CN" sz="1200" kern="1200" dirty="0" smtClean="0">
              <a:solidFill>
                <a:schemeClr val="tx1"/>
              </a:solidFill>
              <a:latin typeface="Arial" charset="0"/>
              <a:ea typeface="宋体" pitchFamily="2" charset="-122"/>
              <a:cs typeface="+mn-cs"/>
            </a:endParaRPr>
          </a:p>
        </p:txBody>
      </p:sp>
      <p:sp>
        <p:nvSpPr>
          <p:cNvPr id="4" name="灯片编号占位符 3"/>
          <p:cNvSpPr>
            <a:spLocks noGrp="1"/>
          </p:cNvSpPr>
          <p:nvPr>
            <p:ph type="sldNum" sz="quarter" idx="10"/>
          </p:nvPr>
        </p:nvSpPr>
        <p:spPr/>
        <p:txBody>
          <a:bodyPr/>
          <a:lstStyle/>
          <a:p>
            <a:pPr>
              <a:defRPr/>
            </a:pPr>
            <a:fld id="{90370422-42AF-400C-B7D2-95288D409785}" type="slidenum">
              <a:rPr lang="zh-CN" altLang="en-US" smtClean="0"/>
              <a:pPr>
                <a:defRPr/>
              </a:pPr>
              <a:t>17</a:t>
            </a:fld>
            <a:endParaRPr lang="en-US" altLang="zh-C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1725B0-C11B-4D7C-A98C-AFB990133339}" type="slidenum">
              <a:rPr lang="en-US" altLang="zh-CN">
                <a:solidFill>
                  <a:prstClr val="black"/>
                </a:solidFill>
              </a:rPr>
              <a:pPr/>
              <a:t>19</a:t>
            </a:fld>
            <a:endParaRPr lang="en-US" altLang="zh-CN" dirty="0">
              <a:solidFill>
                <a:prstClr val="black"/>
              </a:solidFill>
            </a:endParaRPr>
          </a:p>
        </p:txBody>
      </p:sp>
      <p:sp>
        <p:nvSpPr>
          <p:cNvPr id="200706" name="Rectangle 2"/>
          <p:cNvSpPr>
            <a:spLocks noGrp="1" noRot="1" noChangeAspect="1" noChangeArrowheads="1" noTextEdit="1"/>
          </p:cNvSpPr>
          <p:nvPr>
            <p:ph type="sldImg"/>
          </p:nvPr>
        </p:nvSpPr>
        <p:spPr>
          <a:xfrm>
            <a:off x="382588" y="685800"/>
            <a:ext cx="6096000" cy="3429000"/>
          </a:xfrm>
          <a:ln/>
        </p:spPr>
      </p:sp>
      <p:sp>
        <p:nvSpPr>
          <p:cNvPr id="200707" name="Rectangle 3"/>
          <p:cNvSpPr>
            <a:spLocks noGrp="1" noChangeArrowheads="1"/>
          </p:cNvSpPr>
          <p:nvPr>
            <p:ph type="body" idx="1"/>
          </p:nvPr>
        </p:nvSpPr>
        <p:spPr>
          <a:xfrm>
            <a:off x="914401" y="4343400"/>
            <a:ext cx="5029200" cy="4114800"/>
          </a:xfrm>
        </p:spPr>
        <p:txBody>
          <a:bodyPr/>
          <a:lstStyle/>
          <a:p>
            <a:pPr marL="228600" indent="-228600"/>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en-US" sz="1200" kern="1200" dirty="0" smtClean="0">
                <a:solidFill>
                  <a:schemeClr val="tx1"/>
                </a:solidFill>
                <a:latin typeface="Arial" charset="0"/>
                <a:ea typeface="宋体" pitchFamily="2" charset="-122"/>
                <a:cs typeface="+mn-cs"/>
              </a:rPr>
              <a:t>注：数据挖掘是什么部分材料来源于</a:t>
            </a:r>
            <a:r>
              <a:rPr lang="en-US" altLang="zh-CN" sz="1200" kern="1200" dirty="0" smtClean="0">
                <a:solidFill>
                  <a:schemeClr val="tx1"/>
                </a:solidFill>
                <a:latin typeface="Arial" charset="0"/>
                <a:ea typeface="宋体" pitchFamily="2" charset="-122"/>
                <a:cs typeface="+mn-cs"/>
              </a:rPr>
              <a:t>《</a:t>
            </a:r>
            <a:r>
              <a:rPr lang="zh-CN" altLang="en-US" sz="1200" kern="1200" dirty="0" smtClean="0">
                <a:solidFill>
                  <a:schemeClr val="tx1"/>
                </a:solidFill>
                <a:latin typeface="Arial" charset="0"/>
                <a:ea typeface="宋体" pitchFamily="2" charset="-122"/>
                <a:cs typeface="+mn-cs"/>
              </a:rPr>
              <a:t>联接创造无限可能</a:t>
            </a:r>
            <a:r>
              <a:rPr lang="en-US" altLang="zh-CN" sz="1200" kern="1200" dirty="0" smtClean="0">
                <a:solidFill>
                  <a:schemeClr val="tx1"/>
                </a:solidFill>
                <a:latin typeface="Arial" charset="0"/>
                <a:ea typeface="宋体" pitchFamily="2" charset="-122"/>
                <a:cs typeface="+mn-cs"/>
              </a:rPr>
              <a:t>》</a:t>
            </a:r>
            <a:endParaRPr lang="zh-CN" altLang="zh-CN" sz="1200" kern="1200" dirty="0" smtClean="0">
              <a:solidFill>
                <a:schemeClr val="tx1"/>
              </a:solidFill>
              <a:latin typeface="Arial" charset="0"/>
              <a:ea typeface="宋体" pitchFamily="2" charset="-122"/>
              <a:cs typeface="+mn-cs"/>
            </a:endParaRPr>
          </a:p>
        </p:txBody>
      </p:sp>
      <p:sp>
        <p:nvSpPr>
          <p:cNvPr id="4" name="灯片编号占位符 3"/>
          <p:cNvSpPr>
            <a:spLocks noGrp="1"/>
          </p:cNvSpPr>
          <p:nvPr>
            <p:ph type="sldNum" sz="quarter" idx="10"/>
          </p:nvPr>
        </p:nvSpPr>
        <p:spPr/>
        <p:txBody>
          <a:bodyPr/>
          <a:lstStyle/>
          <a:p>
            <a:pPr>
              <a:defRPr/>
            </a:pPr>
            <a:fld id="{90370422-42AF-400C-B7D2-95288D409785}" type="slidenum">
              <a:rPr lang="zh-CN" altLang="en-US" smtClean="0"/>
              <a:pPr>
                <a:defRPr/>
              </a:pPr>
              <a:t>2</a:t>
            </a:fld>
            <a:endParaRPr lang="en-US"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zh-CN" altLang="en-US" sz="1200" kern="1200" dirty="0" smtClean="0">
                <a:solidFill>
                  <a:schemeClr val="tx1"/>
                </a:solidFill>
                <a:latin typeface="Arial" charset="0"/>
                <a:ea typeface="宋体" pitchFamily="2" charset="-122"/>
                <a:cs typeface="+mn-cs"/>
              </a:rPr>
              <a:t>注：数据挖掘是什么部分材料来源于</a:t>
            </a:r>
            <a:r>
              <a:rPr lang="en-US" altLang="zh-CN" sz="1200" kern="1200" dirty="0" smtClean="0">
                <a:solidFill>
                  <a:schemeClr val="tx1"/>
                </a:solidFill>
                <a:latin typeface="Arial" charset="0"/>
                <a:ea typeface="宋体" pitchFamily="2" charset="-122"/>
                <a:cs typeface="+mn-cs"/>
              </a:rPr>
              <a:t>《</a:t>
            </a:r>
            <a:r>
              <a:rPr lang="zh-CN" altLang="en-US" sz="1200" kern="1200" dirty="0" smtClean="0">
                <a:solidFill>
                  <a:schemeClr val="tx1"/>
                </a:solidFill>
                <a:latin typeface="Arial" charset="0"/>
                <a:ea typeface="宋体" pitchFamily="2" charset="-122"/>
                <a:cs typeface="+mn-cs"/>
              </a:rPr>
              <a:t>联接创造无限可能</a:t>
            </a:r>
            <a:r>
              <a:rPr lang="en-US" altLang="zh-CN" sz="1200" kern="1200" dirty="0" smtClean="0">
                <a:solidFill>
                  <a:schemeClr val="tx1"/>
                </a:solidFill>
                <a:latin typeface="Arial" charset="0"/>
                <a:ea typeface="宋体" pitchFamily="2" charset="-122"/>
                <a:cs typeface="+mn-cs"/>
              </a:rPr>
              <a:t>》</a:t>
            </a:r>
            <a:endParaRPr lang="zh-CN" altLang="zh-CN" sz="1200" kern="1200" dirty="0" smtClean="0">
              <a:solidFill>
                <a:schemeClr val="tx1"/>
              </a:solidFill>
              <a:latin typeface="Arial" charset="0"/>
              <a:ea typeface="宋体" pitchFamily="2" charset="-122"/>
              <a:cs typeface="+mn-cs"/>
            </a:endParaRPr>
          </a:p>
        </p:txBody>
      </p:sp>
      <p:sp>
        <p:nvSpPr>
          <p:cNvPr id="4" name="灯片编号占位符 3"/>
          <p:cNvSpPr>
            <a:spLocks noGrp="1"/>
          </p:cNvSpPr>
          <p:nvPr>
            <p:ph type="sldNum" sz="quarter" idx="10"/>
          </p:nvPr>
        </p:nvSpPr>
        <p:spPr/>
        <p:txBody>
          <a:bodyPr/>
          <a:lstStyle/>
          <a:p>
            <a:pPr>
              <a:defRPr/>
            </a:pPr>
            <a:fld id="{90370422-42AF-400C-B7D2-95288D409785}" type="slidenum">
              <a:rPr lang="zh-CN" altLang="en-US" smtClean="0"/>
              <a:pPr>
                <a:defRPr/>
              </a:pPr>
              <a:t>5</a:t>
            </a:fld>
            <a:endParaRPr lang="en-US"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endParaRPr lang="zh-CN" altLang="en-US" dirty="0"/>
          </a:p>
        </p:txBody>
      </p:sp>
      <p:sp>
        <p:nvSpPr>
          <p:cNvPr id="4" name="灯片编号占位符 3"/>
          <p:cNvSpPr>
            <a:spLocks noGrp="1"/>
          </p:cNvSpPr>
          <p:nvPr>
            <p:ph type="sldNum" sz="quarter" idx="10"/>
          </p:nvPr>
        </p:nvSpPr>
        <p:spPr/>
        <p:txBody>
          <a:bodyPr/>
          <a:lstStyle/>
          <a:p>
            <a:fld id="{9B328058-29F7-46C6-8D38-03A129804023}" type="slidenum">
              <a:rPr lang="en-US" altLang="zh-CN" smtClean="0">
                <a:solidFill>
                  <a:prstClr val="black"/>
                </a:solidFill>
              </a:rPr>
              <a:pPr/>
              <a:t>8</a:t>
            </a:fld>
            <a:endParaRPr lang="en-US" altLang="zh-CN">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endParaRPr lang="zh-CN" altLang="en-US" dirty="0"/>
          </a:p>
        </p:txBody>
      </p:sp>
      <p:sp>
        <p:nvSpPr>
          <p:cNvPr id="4" name="灯片编号占位符 3"/>
          <p:cNvSpPr>
            <a:spLocks noGrp="1"/>
          </p:cNvSpPr>
          <p:nvPr>
            <p:ph type="sldNum" sz="quarter" idx="10"/>
          </p:nvPr>
        </p:nvSpPr>
        <p:spPr/>
        <p:txBody>
          <a:bodyPr/>
          <a:lstStyle/>
          <a:p>
            <a:fld id="{9B328058-29F7-46C6-8D38-03A129804023}" type="slidenum">
              <a:rPr lang="en-US" altLang="zh-CN" smtClean="0">
                <a:solidFill>
                  <a:prstClr val="black"/>
                </a:solidFill>
              </a:rPr>
              <a:pPr/>
              <a:t>9</a:t>
            </a:fld>
            <a:endParaRPr lang="en-US" altLang="zh-CN">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E73C9A0-6FC1-44F6-B501-013B7818DE64}" type="slidenum">
              <a:rPr lang="zh-CN" altLang="en-US" smtClean="0">
                <a:solidFill>
                  <a:prstClr val="black"/>
                </a:solidFill>
              </a:rPr>
              <a:pPr/>
              <a:t>11</a:t>
            </a:fld>
            <a:endParaRPr lang="zh-CN" alt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79413" y="685800"/>
            <a:ext cx="6099175" cy="3429000"/>
          </a:xfrm>
        </p:spPr>
      </p:sp>
      <p:sp>
        <p:nvSpPr>
          <p:cNvPr id="3" name="备注占位符 2"/>
          <p:cNvSpPr>
            <a:spLocks noGrp="1"/>
          </p:cNvSpPr>
          <p:nvPr>
            <p:ph type="body" idx="1"/>
          </p:nvPr>
        </p:nvSpPr>
        <p:spPr/>
        <p:txBody>
          <a:bodyPr>
            <a:normAutofit/>
          </a:bodyPr>
          <a:lstStyle/>
          <a:p>
            <a:pPr>
              <a:buNone/>
            </a:pPr>
            <a:r>
              <a:rPr lang="en-US" altLang="zh-CN" sz="1200" dirty="0" smtClean="0">
                <a:latin typeface="Consolas" pitchFamily="49" charset="0"/>
                <a:cs typeface="Consolas" pitchFamily="49" charset="0"/>
              </a:rPr>
              <a:t> 	def combine2: (T, T) =&gt; T</a:t>
            </a:r>
          </a:p>
          <a:p>
            <a:pPr>
              <a:buNone/>
            </a:pPr>
            <a:r>
              <a:rPr lang="en-US" altLang="zh-CN" sz="1200" dirty="0" smtClean="0">
                <a:latin typeface="Consolas" pitchFamily="49" charset="0"/>
                <a:cs typeface="Consolas" pitchFamily="49" charset="0"/>
              </a:rPr>
              <a:t>       	def </a:t>
            </a:r>
            <a:r>
              <a:rPr lang="en-US" altLang="zh-CN" sz="1200" dirty="0" err="1" smtClean="0">
                <a:latin typeface="Consolas" pitchFamily="49" charset="0"/>
                <a:cs typeface="Consolas" pitchFamily="49" charset="0"/>
              </a:rPr>
              <a:t>combineAll</a:t>
            </a:r>
            <a:r>
              <a:rPr lang="en-US" altLang="zh-CN" sz="1200" dirty="0" smtClean="0">
                <a:latin typeface="Consolas" pitchFamily="49" charset="0"/>
                <a:cs typeface="Consolas" pitchFamily="49" charset="0"/>
              </a:rPr>
              <a:t>: (</a:t>
            </a:r>
            <a:r>
              <a:rPr lang="en-US" altLang="zh-CN" sz="1200" dirty="0" err="1" smtClean="0">
                <a:latin typeface="Consolas" pitchFamily="49" charset="0"/>
                <a:cs typeface="Consolas" pitchFamily="49" charset="0"/>
              </a:rPr>
              <a:t>Iterator</a:t>
            </a:r>
            <a:r>
              <a:rPr lang="en-US" altLang="zh-CN" sz="1200" dirty="0" smtClean="0">
                <a:latin typeface="Consolas" pitchFamily="49" charset="0"/>
                <a:cs typeface="Consolas" pitchFamily="49" charset="0"/>
              </a:rPr>
              <a:t>[T]) =&gt; T</a:t>
            </a:r>
          </a:p>
          <a:p>
            <a:pPr>
              <a:buNone/>
            </a:pPr>
            <a:r>
              <a:rPr lang="en-US" altLang="zh-CN" sz="1200" dirty="0" smtClean="0">
                <a:latin typeface="Consolas" pitchFamily="49" charset="0"/>
                <a:cs typeface="Consolas" pitchFamily="49" charset="0"/>
              </a:rPr>
              <a:t>       	def assign: (T, T) =&gt; T</a:t>
            </a:r>
            <a:endParaRPr lang="en-US" altLang="zh-CN" dirty="0" smtClean="0"/>
          </a:p>
        </p:txBody>
      </p:sp>
      <p:sp>
        <p:nvSpPr>
          <p:cNvPr id="4" name="灯片编号占位符 3"/>
          <p:cNvSpPr>
            <a:spLocks noGrp="1"/>
          </p:cNvSpPr>
          <p:nvPr>
            <p:ph type="sldNum" sz="quarter" idx="10"/>
          </p:nvPr>
        </p:nvSpPr>
        <p:spPr/>
        <p:txBody>
          <a:bodyPr/>
          <a:lstStyle/>
          <a:p>
            <a:pPr>
              <a:defRPr/>
            </a:pPr>
            <a:fld id="{5DB3E957-2BD1-4AD1-B7AF-1488274E5A03}" type="slidenum">
              <a:rPr lang="zh-CN" altLang="en-US" smtClean="0">
                <a:solidFill>
                  <a:prstClr val="black"/>
                </a:solidFill>
              </a:rPr>
              <a:pPr>
                <a:defRPr/>
              </a:pPr>
              <a:t>12</a:t>
            </a:fld>
            <a:endParaRPr lang="en-US" altLang="zh-CN">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1291" y="685728"/>
            <a:ext cx="6675419" cy="3428634"/>
          </a:xfrm>
        </p:spPr>
      </p:sp>
      <p:sp>
        <p:nvSpPr>
          <p:cNvPr id="3" name="备注占位符 2"/>
          <p:cNvSpPr>
            <a:spLocks noGrp="1"/>
          </p:cNvSpPr>
          <p:nvPr>
            <p:ph type="body" idx="1"/>
          </p:nvPr>
        </p:nvSpPr>
        <p:spPr/>
        <p:txBody>
          <a:bodyPr>
            <a:normAutofit/>
          </a:bodyPr>
          <a:lstStyle/>
          <a:p>
            <a:pPr>
              <a:buNone/>
            </a:pPr>
            <a:r>
              <a:rPr lang="en-US" altLang="zh-CN" sz="1200" dirty="0" smtClean="0">
                <a:latin typeface="Consolas" pitchFamily="49" charset="0"/>
                <a:cs typeface="Consolas" pitchFamily="49" charset="0"/>
              </a:rPr>
              <a:t> 	def combine2: (T, T) =&gt; T</a:t>
            </a:r>
          </a:p>
          <a:p>
            <a:pPr>
              <a:buNone/>
            </a:pPr>
            <a:r>
              <a:rPr lang="en-US" altLang="zh-CN" sz="1200" dirty="0" smtClean="0">
                <a:latin typeface="Consolas" pitchFamily="49" charset="0"/>
                <a:cs typeface="Consolas" pitchFamily="49" charset="0"/>
              </a:rPr>
              <a:t>       	def </a:t>
            </a:r>
            <a:r>
              <a:rPr lang="en-US" altLang="zh-CN" sz="1200" dirty="0" err="1" smtClean="0">
                <a:latin typeface="Consolas" pitchFamily="49" charset="0"/>
                <a:cs typeface="Consolas" pitchFamily="49" charset="0"/>
              </a:rPr>
              <a:t>combineAll</a:t>
            </a:r>
            <a:r>
              <a:rPr lang="en-US" altLang="zh-CN" sz="1200" dirty="0" smtClean="0">
                <a:latin typeface="Consolas" pitchFamily="49" charset="0"/>
                <a:cs typeface="Consolas" pitchFamily="49" charset="0"/>
              </a:rPr>
              <a:t>: (</a:t>
            </a:r>
            <a:r>
              <a:rPr lang="en-US" altLang="zh-CN" sz="1200" dirty="0" err="1" smtClean="0">
                <a:latin typeface="Consolas" pitchFamily="49" charset="0"/>
                <a:cs typeface="Consolas" pitchFamily="49" charset="0"/>
              </a:rPr>
              <a:t>Iterator</a:t>
            </a:r>
            <a:r>
              <a:rPr lang="en-US" altLang="zh-CN" sz="1200" dirty="0" smtClean="0">
                <a:latin typeface="Consolas" pitchFamily="49" charset="0"/>
                <a:cs typeface="Consolas" pitchFamily="49" charset="0"/>
              </a:rPr>
              <a:t>[T]) =&gt; T</a:t>
            </a:r>
          </a:p>
          <a:p>
            <a:pPr>
              <a:buNone/>
            </a:pPr>
            <a:r>
              <a:rPr lang="en-US" altLang="zh-CN" sz="1200" dirty="0" smtClean="0">
                <a:latin typeface="Consolas" pitchFamily="49" charset="0"/>
                <a:cs typeface="Consolas" pitchFamily="49" charset="0"/>
              </a:rPr>
              <a:t>       	def assign: (T, T) =&gt; T</a:t>
            </a:r>
            <a:endParaRPr lang="en-US" altLang="zh-CN" dirty="0" smtClean="0"/>
          </a:p>
        </p:txBody>
      </p:sp>
      <p:sp>
        <p:nvSpPr>
          <p:cNvPr id="4" name="灯片编号占位符 3"/>
          <p:cNvSpPr>
            <a:spLocks noGrp="1"/>
          </p:cNvSpPr>
          <p:nvPr>
            <p:ph type="sldNum" sz="quarter" idx="10"/>
          </p:nvPr>
        </p:nvSpPr>
        <p:spPr/>
        <p:txBody>
          <a:bodyPr/>
          <a:lstStyle/>
          <a:p>
            <a:pPr>
              <a:defRPr/>
            </a:pPr>
            <a:fld id="{5DB3E957-2BD1-4AD1-B7AF-1488274E5A03}" type="slidenum">
              <a:rPr lang="zh-CN" altLang="en-US" smtClean="0">
                <a:solidFill>
                  <a:prstClr val="black"/>
                </a:solidFill>
              </a:rPr>
              <a:pPr>
                <a:defRPr/>
              </a:pPr>
              <a:t>13</a:t>
            </a:fld>
            <a:endParaRPr lang="en-US" altLang="zh-CN">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smtClean="0">
                <a:solidFill>
                  <a:schemeClr val="tx1"/>
                </a:solidFill>
                <a:latin typeface="Arial" charset="0"/>
                <a:ea typeface="宋体" pitchFamily="2" charset="-122"/>
                <a:cs typeface="+mn-cs"/>
              </a:rPr>
              <a:t>即</a:t>
            </a:r>
            <a:r>
              <a:rPr lang="en-US" altLang="zh-CN" sz="1200" kern="1200" dirty="0" smtClean="0">
                <a:solidFill>
                  <a:schemeClr val="tx1"/>
                </a:solidFill>
                <a:latin typeface="Arial" charset="0"/>
                <a:ea typeface="宋体" pitchFamily="2" charset="-122"/>
                <a:cs typeface="+mn-cs"/>
              </a:rPr>
              <a:t> </a:t>
            </a:r>
            <a:r>
              <a:rPr lang="en-US" altLang="zh-CN" sz="1200" kern="1200" dirty="0" err="1" smtClean="0">
                <a:solidFill>
                  <a:schemeClr val="tx1"/>
                </a:solidFill>
                <a:latin typeface="Arial" charset="0"/>
                <a:ea typeface="宋体" pitchFamily="2" charset="-122"/>
                <a:cs typeface="+mn-cs"/>
              </a:rPr>
              <a:t>d</a:t>
            </a:r>
            <a:r>
              <a:rPr lang="en-US" altLang="zh-CN" sz="1200" kern="1200" baseline="30000" dirty="0" err="1" smtClean="0">
                <a:solidFill>
                  <a:schemeClr val="tx1"/>
                </a:solidFill>
                <a:latin typeface="Arial" charset="0"/>
                <a:ea typeface="宋体" pitchFamily="2" charset="-122"/>
                <a:cs typeface="+mn-cs"/>
              </a:rPr>
              <a:t>i</a:t>
            </a:r>
            <a:r>
              <a:rPr lang="en-US" altLang="zh-CN" sz="1200" kern="1200" baseline="-25000" dirty="0" err="1" smtClean="0">
                <a:solidFill>
                  <a:schemeClr val="tx1"/>
                </a:solidFill>
                <a:latin typeface="Arial" charset="0"/>
                <a:ea typeface="宋体" pitchFamily="2" charset="-122"/>
                <a:cs typeface="+mn-cs"/>
              </a:rPr>
              <a:t>j</a:t>
            </a:r>
            <a:r>
              <a:rPr lang="zh-CN" altLang="zh-CN" sz="1200" kern="1200" dirty="0" smtClean="0">
                <a:solidFill>
                  <a:schemeClr val="tx1"/>
                </a:solidFill>
                <a:latin typeface="Arial" charset="0"/>
                <a:ea typeface="宋体" pitchFamily="2" charset="-122"/>
                <a:cs typeface="+mn-cs"/>
              </a:rPr>
              <a:t>的第</a:t>
            </a:r>
            <a:r>
              <a:rPr lang="en-US" altLang="zh-CN" sz="1200" kern="1200" dirty="0" smtClean="0">
                <a:solidFill>
                  <a:schemeClr val="tx1"/>
                </a:solidFill>
                <a:latin typeface="Arial" charset="0"/>
                <a:ea typeface="宋体" pitchFamily="2" charset="-122"/>
                <a:cs typeface="+mn-cs"/>
              </a:rPr>
              <a:t>k </a:t>
            </a:r>
            <a:r>
              <a:rPr lang="zh-CN" altLang="zh-CN" sz="1200" kern="1200" dirty="0" smtClean="0">
                <a:solidFill>
                  <a:schemeClr val="tx1"/>
                </a:solidFill>
                <a:latin typeface="Arial" charset="0"/>
                <a:ea typeface="宋体" pitchFamily="2" charset="-122"/>
                <a:cs typeface="+mn-cs"/>
              </a:rPr>
              <a:t>个分量的取值为</a:t>
            </a:r>
            <a:r>
              <a:rPr lang="en-US" altLang="zh-CN" sz="1200" kern="1200" dirty="0" smtClean="0">
                <a:solidFill>
                  <a:schemeClr val="tx1"/>
                </a:solidFill>
                <a:latin typeface="Arial" charset="0"/>
                <a:ea typeface="宋体" pitchFamily="2" charset="-122"/>
                <a:cs typeface="+mn-cs"/>
              </a:rPr>
              <a:t>d</a:t>
            </a:r>
            <a:r>
              <a:rPr lang="en-US" altLang="zh-CN" sz="1200" kern="1200" baseline="30000" dirty="0" smtClean="0">
                <a:solidFill>
                  <a:schemeClr val="tx1"/>
                </a:solidFill>
                <a:latin typeface="Arial" charset="0"/>
                <a:ea typeface="宋体" pitchFamily="2" charset="-122"/>
                <a:cs typeface="+mn-cs"/>
              </a:rPr>
              <a:t>(i-1)</a:t>
            </a:r>
            <a:r>
              <a:rPr lang="en-US" altLang="zh-CN" sz="1200" kern="1200" baseline="-25000" dirty="0" smtClean="0">
                <a:solidFill>
                  <a:schemeClr val="tx1"/>
                </a:solidFill>
                <a:latin typeface="Arial" charset="0"/>
                <a:ea typeface="宋体" pitchFamily="2" charset="-122"/>
                <a:cs typeface="+mn-cs"/>
              </a:rPr>
              <a:t>j</a:t>
            </a:r>
            <a:r>
              <a:rPr lang="en-US" altLang="zh-CN" sz="1200" kern="1200" dirty="0" smtClean="0">
                <a:solidFill>
                  <a:schemeClr val="tx1"/>
                </a:solidFill>
                <a:latin typeface="Arial" charset="0"/>
                <a:ea typeface="宋体" pitchFamily="2" charset="-122"/>
                <a:cs typeface="+mn-cs"/>
              </a:rPr>
              <a:t> </a:t>
            </a:r>
            <a:r>
              <a:rPr lang="zh-CN" altLang="zh-CN" sz="1200" kern="1200" dirty="0" smtClean="0">
                <a:solidFill>
                  <a:schemeClr val="tx1"/>
                </a:solidFill>
                <a:latin typeface="Arial" charset="0"/>
                <a:ea typeface="宋体" pitchFamily="2" charset="-122"/>
                <a:cs typeface="+mn-cs"/>
              </a:rPr>
              <a:t>与</a:t>
            </a:r>
            <a:r>
              <a:rPr lang="en-US" altLang="zh-CN" sz="1200" kern="1200" dirty="0" smtClean="0">
                <a:solidFill>
                  <a:schemeClr val="tx1"/>
                </a:solidFill>
                <a:latin typeface="Arial" charset="0"/>
                <a:ea typeface="宋体" pitchFamily="2" charset="-122"/>
                <a:cs typeface="+mn-cs"/>
              </a:rPr>
              <a:t> M</a:t>
            </a:r>
            <a:r>
              <a:rPr lang="zh-CN" altLang="zh-CN" sz="1200" kern="1200" dirty="0" smtClean="0">
                <a:solidFill>
                  <a:schemeClr val="tx1"/>
                </a:solidFill>
                <a:latin typeface="Arial" charset="0"/>
                <a:ea typeface="宋体" pitchFamily="2" charset="-122"/>
                <a:cs typeface="+mn-cs"/>
              </a:rPr>
              <a:t>的第</a:t>
            </a:r>
            <a:r>
              <a:rPr lang="en-US" altLang="zh-CN" sz="1200" kern="1200" dirty="0" smtClean="0">
                <a:solidFill>
                  <a:schemeClr val="tx1"/>
                </a:solidFill>
                <a:latin typeface="Arial" charset="0"/>
                <a:ea typeface="宋体" pitchFamily="2" charset="-122"/>
                <a:cs typeface="+mn-cs"/>
              </a:rPr>
              <a:t>k</a:t>
            </a:r>
            <a:r>
              <a:rPr lang="zh-CN" altLang="zh-CN" sz="1200" kern="1200" dirty="0" smtClean="0">
                <a:solidFill>
                  <a:schemeClr val="tx1"/>
                </a:solidFill>
                <a:latin typeface="Arial" charset="0"/>
                <a:ea typeface="宋体" pitchFamily="2" charset="-122"/>
                <a:cs typeface="+mn-cs"/>
              </a:rPr>
              <a:t>列的逐项和的最小分量</a:t>
            </a:r>
            <a:endParaRPr lang="zh-CN" altLang="en-US" dirty="0"/>
          </a:p>
        </p:txBody>
      </p:sp>
      <p:sp>
        <p:nvSpPr>
          <p:cNvPr id="4" name="灯片编号占位符 3"/>
          <p:cNvSpPr>
            <a:spLocks noGrp="1"/>
          </p:cNvSpPr>
          <p:nvPr>
            <p:ph type="sldNum" sz="quarter" idx="10"/>
          </p:nvPr>
        </p:nvSpPr>
        <p:spPr/>
        <p:txBody>
          <a:bodyPr/>
          <a:lstStyle/>
          <a:p>
            <a:pPr>
              <a:defRPr/>
            </a:pPr>
            <a:fld id="{35F96A40-B3BF-4D66-ACC2-3474F21DD8A9}" type="slidenum">
              <a:rPr lang="zh-CN" altLang="en-US" smtClean="0"/>
              <a:pPr>
                <a:defRPr/>
              </a:pPr>
              <a:t>15</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7.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7.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jpeg"/><Relationship Id="rId1" Type="http://schemas.openxmlformats.org/officeDocument/2006/relationships/slideMaster" Target="../slideMasters/slideMaster17.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8.png"/><Relationship Id="rId1" Type="http://schemas.openxmlformats.org/officeDocument/2006/relationships/slideMaster" Target="../slideMasters/slideMaster17.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8.png"/><Relationship Id="rId1" Type="http://schemas.openxmlformats.org/officeDocument/2006/relationships/slideMaster" Target="../slideMasters/slideMaster17.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8.png"/><Relationship Id="rId1" Type="http://schemas.openxmlformats.org/officeDocument/2006/relationships/slideMaster" Target="../slideMasters/slideMaster17.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7.xml"/><Relationship Id="rId1" Type="http://schemas.openxmlformats.org/officeDocument/2006/relationships/vmlDrawing" Target="../drawings/vmlDrawing1.v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20.xml"/><Relationship Id="rId4" Type="http://schemas.openxmlformats.org/officeDocument/2006/relationships/image" Target="../media/image8.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21.xml"/><Relationship Id="rId4" Type="http://schemas.openxmlformats.org/officeDocument/2006/relationships/image" Target="../media/image8.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76308" y="1811522"/>
            <a:ext cx="8787817" cy="646278"/>
          </a:xfrm>
          <a:noFill/>
          <a:ln>
            <a:no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45694" rIns="91387" bIns="45694" numCol="1" anchor="ctr" anchorCtr="0" compatLnSpc="1">
            <a:prstTxWarp prst="textNoShape">
              <a:avLst/>
            </a:prstTxWarp>
            <a:spAutoFit/>
          </a:bodyPr>
          <a:lstStyle>
            <a:lvl1pPr>
              <a:defRPr lang="zh-CN" altLang="en-US" sz="3600">
                <a:solidFill>
                  <a:schemeClr val="bg1"/>
                </a:solidFill>
                <a:effectLst>
                  <a:outerShdw blurRad="38100" dist="38100" dir="2700000" algn="tl">
                    <a:srgbClr val="000000">
                      <a:alpha val="43137"/>
                    </a:srgbClr>
                  </a:outerShdw>
                </a:effectLst>
              </a:defRPr>
            </a:lvl1pPr>
          </a:lstStyle>
          <a:p>
            <a:pPr lvl="0"/>
            <a:r>
              <a:rPr lang="zh-CN" altLang="en-US" dirty="0" smtClean="0"/>
              <a:t>单击此处编辑母版标题样式</a:t>
            </a:r>
            <a:endParaRPr lang="zh-CN" altLang="en-US" dirty="0"/>
          </a:p>
        </p:txBody>
      </p:sp>
      <p:sp>
        <p:nvSpPr>
          <p:cNvPr id="3" name="副标题 2"/>
          <p:cNvSpPr>
            <a:spLocks noGrp="1"/>
          </p:cNvSpPr>
          <p:nvPr>
            <p:ph type="subTitle" idx="1"/>
          </p:nvPr>
        </p:nvSpPr>
        <p:spPr>
          <a:xfrm>
            <a:off x="887645" y="2538764"/>
            <a:ext cx="8776472" cy="523168"/>
          </a:xfrm>
          <a:prstGeom prst="rect">
            <a:avLst/>
          </a:prstGeom>
          <a:noFill/>
          <a:ln>
            <a:noFill/>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45694" rIns="91387" bIns="45694" numCol="1" anchor="t" anchorCtr="0" compatLnSpc="1">
            <a:prstTxWarp prst="textNoShape">
              <a:avLst/>
            </a:prstTxWarp>
            <a:spAutoFit/>
          </a:bodyPr>
          <a:lstStyle>
            <a:lvl1pPr marL="0" indent="0">
              <a:buNone/>
              <a:defRPr lang="zh-CN" altLang="en-US" sz="2800" b="1">
                <a:solidFill>
                  <a:schemeClr val="bg1"/>
                </a:solidFill>
                <a:effectLst>
                  <a:outerShdw blurRad="38100" dist="38100" dir="2700000" algn="tl">
                    <a:srgbClr val="000000">
                      <a:alpha val="43137"/>
                    </a:srgbClr>
                  </a:outerShdw>
                </a:effectLst>
                <a:latin typeface="+mj-lt"/>
                <a:ea typeface="黑体" pitchFamily="49" charset="-122"/>
                <a:cs typeface="+mj-cs"/>
              </a:defRPr>
            </a:lvl1pPr>
          </a:lstStyle>
          <a:p>
            <a:pPr lvl="0">
              <a:spcBef>
                <a:spcPct val="0"/>
              </a:spcBef>
            </a:pPr>
            <a:r>
              <a:rPr lang="zh-CN" altLang="en-US" dirty="0" smtClean="0"/>
              <a:t>单击此处编辑母版副标题样式</a:t>
            </a:r>
            <a:endParaRPr lang="zh-CN" altLang="en-US" dirty="0"/>
          </a:p>
        </p:txBody>
      </p:sp>
    </p:spTree>
    <p:extLst>
      <p:ext uri="{BB962C8B-B14F-4D97-AF65-F5344CB8AC3E}">
        <p14:creationId xmlns="" xmlns:p14="http://schemas.microsoft.com/office/powerpoint/2010/main" val="3460428636"/>
      </p:ext>
    </p:extLst>
  </p:cSld>
  <p:clrMapOvr>
    <a:masterClrMapping/>
  </p:clrMapOvr>
  <p:transition>
    <p:cut/>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5" y="273051"/>
            <a:ext cx="4011612" cy="1162051"/>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6" y="273060"/>
            <a:ext cx="681831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5" y="1435106"/>
            <a:ext cx="4011612" cy="4691063"/>
          </a:xfrm>
        </p:spPr>
        <p:txBody>
          <a:bodyPr/>
          <a:lstStyle>
            <a:lvl1pPr marL="0" indent="0">
              <a:buNone/>
              <a:defRPr sz="1300"/>
            </a:lvl1pPr>
            <a:lvl2pPr marL="456944" indent="0">
              <a:buNone/>
              <a:defRPr sz="1200"/>
            </a:lvl2pPr>
            <a:lvl3pPr marL="913882" indent="0">
              <a:buNone/>
              <a:defRPr sz="900"/>
            </a:lvl3pPr>
            <a:lvl4pPr marL="1370823" indent="0">
              <a:buNone/>
              <a:defRPr sz="900"/>
            </a:lvl4pPr>
            <a:lvl5pPr marL="1827764" indent="0">
              <a:buNone/>
              <a:defRPr sz="900"/>
            </a:lvl5pPr>
            <a:lvl6pPr marL="2284704" indent="0">
              <a:buNone/>
              <a:defRPr sz="900"/>
            </a:lvl6pPr>
            <a:lvl7pPr marL="2741647" indent="0">
              <a:buNone/>
              <a:defRPr sz="900"/>
            </a:lvl7pPr>
            <a:lvl8pPr marL="3198586" indent="0">
              <a:buNone/>
              <a:defRPr sz="900"/>
            </a:lvl8pPr>
            <a:lvl9pPr marL="3655526" indent="0">
              <a:buNone/>
              <a:defRPr sz="900"/>
            </a:lvl9pPr>
          </a:lstStyle>
          <a:p>
            <a:pPr lvl="0"/>
            <a:r>
              <a:rPr lang="zh-CN" altLang="en-US" smtClean="0"/>
              <a:t>单击此处编辑母版文本样式</a:t>
            </a: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776" y="4800602"/>
            <a:ext cx="7316788" cy="566739"/>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776" y="612776"/>
            <a:ext cx="7316788" cy="4114800"/>
          </a:xfrm>
        </p:spPr>
        <p:txBody>
          <a:bodyPr/>
          <a:lstStyle>
            <a:lvl1pPr marL="0" indent="0">
              <a:buNone/>
              <a:defRPr sz="3200"/>
            </a:lvl1pPr>
            <a:lvl2pPr marL="456944" indent="0">
              <a:buNone/>
              <a:defRPr sz="2800"/>
            </a:lvl2pPr>
            <a:lvl3pPr marL="913882" indent="0">
              <a:buNone/>
              <a:defRPr sz="2400"/>
            </a:lvl3pPr>
            <a:lvl4pPr marL="1370823" indent="0">
              <a:buNone/>
              <a:defRPr sz="2000"/>
            </a:lvl4pPr>
            <a:lvl5pPr marL="1827764" indent="0">
              <a:buNone/>
              <a:defRPr sz="2000"/>
            </a:lvl5pPr>
            <a:lvl6pPr marL="2284704" indent="0">
              <a:buNone/>
              <a:defRPr sz="2000"/>
            </a:lvl6pPr>
            <a:lvl7pPr marL="2741647" indent="0">
              <a:buNone/>
              <a:defRPr sz="2000"/>
            </a:lvl7pPr>
            <a:lvl8pPr marL="3198586" indent="0">
              <a:buNone/>
              <a:defRPr sz="2000"/>
            </a:lvl8pPr>
            <a:lvl9pPr marL="3655526" indent="0">
              <a:buNone/>
              <a:defRPr sz="2000"/>
            </a:lvl9pPr>
          </a:lstStyle>
          <a:p>
            <a:pPr lvl="0"/>
            <a:endParaRPr lang="zh-CN" altLang="en-US" noProof="0" smtClean="0">
              <a:sym typeface="Lucida Grande" charset="0"/>
            </a:endParaRPr>
          </a:p>
        </p:txBody>
      </p:sp>
      <p:sp>
        <p:nvSpPr>
          <p:cNvPr id="4" name="文本占位符 3"/>
          <p:cNvSpPr>
            <a:spLocks noGrp="1"/>
          </p:cNvSpPr>
          <p:nvPr>
            <p:ph type="body" sz="half" idx="2"/>
          </p:nvPr>
        </p:nvSpPr>
        <p:spPr>
          <a:xfrm>
            <a:off x="2390776" y="5367345"/>
            <a:ext cx="7316788" cy="804863"/>
          </a:xfrm>
        </p:spPr>
        <p:txBody>
          <a:bodyPr/>
          <a:lstStyle>
            <a:lvl1pPr marL="0" indent="0">
              <a:buNone/>
              <a:defRPr sz="1300"/>
            </a:lvl1pPr>
            <a:lvl2pPr marL="456944" indent="0">
              <a:buNone/>
              <a:defRPr sz="1200"/>
            </a:lvl2pPr>
            <a:lvl3pPr marL="913882" indent="0">
              <a:buNone/>
              <a:defRPr sz="900"/>
            </a:lvl3pPr>
            <a:lvl4pPr marL="1370823" indent="0">
              <a:buNone/>
              <a:defRPr sz="900"/>
            </a:lvl4pPr>
            <a:lvl5pPr marL="1827764" indent="0">
              <a:buNone/>
              <a:defRPr sz="900"/>
            </a:lvl5pPr>
            <a:lvl6pPr marL="2284704" indent="0">
              <a:buNone/>
              <a:defRPr sz="900"/>
            </a:lvl6pPr>
            <a:lvl7pPr marL="2741647" indent="0">
              <a:buNone/>
              <a:defRPr sz="900"/>
            </a:lvl7pPr>
            <a:lvl8pPr marL="3198586" indent="0">
              <a:buNone/>
              <a:defRPr sz="900"/>
            </a:lvl8pPr>
            <a:lvl9pPr marL="3655526" indent="0">
              <a:buNone/>
              <a:defRPr sz="900"/>
            </a:lvl9pPr>
          </a:lstStyle>
          <a:p>
            <a:pPr lvl="0"/>
            <a:r>
              <a:rPr lang="zh-CN" altLang="en-US" smtClean="0"/>
              <a:t>单击此处编辑母版文本样式</a:t>
            </a: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cut/>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sldNum" sz="quarter" idx="10"/>
          </p:nvPr>
        </p:nvSpPr>
        <p:spPr>
          <a:xfrm>
            <a:off x="9015117" y="6245227"/>
            <a:ext cx="2845541" cy="476251"/>
          </a:xfrm>
          <a:prstGeom prst="rect">
            <a:avLst/>
          </a:prstGeom>
          <a:ln/>
        </p:spPr>
        <p:txBody>
          <a:bodyPr lIns="91387" tIns="45694" rIns="91387" bIns="45694"/>
          <a:lstStyle>
            <a:lvl1pPr>
              <a:defRPr/>
            </a:lvl1pPr>
          </a:lstStyle>
          <a:p>
            <a:pPr>
              <a:defRPr/>
            </a:pPr>
            <a:fld id="{E6236515-DBEA-4D35-8D4E-0846A9928D67}" type="slidenum">
              <a:rPr lang="zh-CN" altLang="en-US" sz="1700">
                <a:solidFill>
                  <a:prstClr val="black"/>
                </a:solidFill>
                <a:latin typeface="Calibri" pitchFamily="34" charset="0"/>
                <a:ea typeface="宋体" charset="-122"/>
              </a:rPr>
              <a:pPr>
                <a:defRPr/>
              </a:pPr>
              <a:t>‹#›</a:t>
            </a:fld>
            <a:endParaRPr lang="en-US" altLang="zh-CN" sz="1700" dirty="0">
              <a:solidFill>
                <a:prstClr val="black"/>
              </a:solidFill>
              <a:latin typeface="Calibri" pitchFamily="34" charset="0"/>
              <a:ea typeface="宋体" charset="-122"/>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13" y="2130447"/>
            <a:ext cx="10366375"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2" y="3886200"/>
            <a:ext cx="8537575" cy="1752600"/>
          </a:xfrm>
        </p:spPr>
        <p:txBody>
          <a:bodyPr/>
          <a:lstStyle>
            <a:lvl1pPr marL="0" indent="0" algn="ctr">
              <a:buNone/>
              <a:defRPr/>
            </a:lvl1pPr>
            <a:lvl2pPr marL="456944" indent="0" algn="ctr">
              <a:buNone/>
              <a:defRPr/>
            </a:lvl2pPr>
            <a:lvl3pPr marL="913882" indent="0" algn="ctr">
              <a:buNone/>
              <a:defRPr/>
            </a:lvl3pPr>
            <a:lvl4pPr marL="1370823" indent="0" algn="ctr">
              <a:buNone/>
              <a:defRPr/>
            </a:lvl4pPr>
            <a:lvl5pPr marL="1827764" indent="0" algn="ctr">
              <a:buNone/>
              <a:defRPr/>
            </a:lvl5pPr>
            <a:lvl6pPr marL="2284704" indent="0" algn="ctr">
              <a:buNone/>
              <a:defRPr/>
            </a:lvl6pPr>
            <a:lvl7pPr marL="2741647" indent="0" algn="ctr">
              <a:buNone/>
              <a:defRPr/>
            </a:lvl7pPr>
            <a:lvl8pPr marL="3198586" indent="0" algn="ctr">
              <a:buNone/>
              <a:defRPr/>
            </a:lvl8pPr>
            <a:lvl9pPr marL="3655526" indent="0" algn="ctr">
              <a:buNone/>
              <a:defRPr/>
            </a:lvl9pPr>
          </a:lstStyle>
          <a:p>
            <a:r>
              <a:rPr lang="zh-CN" altLang="en-US" smtClean="0"/>
              <a:t>单击此处编辑母版副标题样式</a:t>
            </a:r>
            <a:endParaRPr lang="zh-CN" altLang="en-US"/>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5" y="273051"/>
            <a:ext cx="4011612" cy="1162051"/>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6" y="273060"/>
            <a:ext cx="681831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5" y="1435106"/>
            <a:ext cx="4011612" cy="4691063"/>
          </a:xfrm>
        </p:spPr>
        <p:txBody>
          <a:bodyPr/>
          <a:lstStyle>
            <a:lvl1pPr marL="0" indent="0">
              <a:buNone/>
              <a:defRPr sz="1300"/>
            </a:lvl1pPr>
            <a:lvl2pPr marL="456944" indent="0">
              <a:buNone/>
              <a:defRPr sz="1200"/>
            </a:lvl2pPr>
            <a:lvl3pPr marL="913882" indent="0">
              <a:buNone/>
              <a:defRPr sz="900"/>
            </a:lvl3pPr>
            <a:lvl4pPr marL="1370823" indent="0">
              <a:buNone/>
              <a:defRPr sz="900"/>
            </a:lvl4pPr>
            <a:lvl5pPr marL="1827764" indent="0">
              <a:buNone/>
              <a:defRPr sz="900"/>
            </a:lvl5pPr>
            <a:lvl6pPr marL="2284704" indent="0">
              <a:buNone/>
              <a:defRPr sz="900"/>
            </a:lvl6pPr>
            <a:lvl7pPr marL="2741647" indent="0">
              <a:buNone/>
              <a:defRPr sz="900"/>
            </a:lvl7pPr>
            <a:lvl8pPr marL="3198586" indent="0">
              <a:buNone/>
              <a:defRPr sz="900"/>
            </a:lvl8pPr>
            <a:lvl9pPr marL="3655526" indent="0">
              <a:buNone/>
              <a:defRPr sz="900"/>
            </a:lvl9pPr>
          </a:lstStyle>
          <a:p>
            <a:pPr lvl="0"/>
            <a:r>
              <a:rPr lang="zh-CN" altLang="en-US" smtClean="0"/>
              <a:t>单击此处编辑母版文本样式</a:t>
            </a: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776" y="4800602"/>
            <a:ext cx="7316788" cy="566739"/>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776" y="612776"/>
            <a:ext cx="7316788" cy="4114800"/>
          </a:xfrm>
        </p:spPr>
        <p:txBody>
          <a:bodyPr/>
          <a:lstStyle>
            <a:lvl1pPr marL="0" indent="0">
              <a:buNone/>
              <a:defRPr sz="3200"/>
            </a:lvl1pPr>
            <a:lvl2pPr marL="456944" indent="0">
              <a:buNone/>
              <a:defRPr sz="2800"/>
            </a:lvl2pPr>
            <a:lvl3pPr marL="913882" indent="0">
              <a:buNone/>
              <a:defRPr sz="2400"/>
            </a:lvl3pPr>
            <a:lvl4pPr marL="1370823" indent="0">
              <a:buNone/>
              <a:defRPr sz="2000"/>
            </a:lvl4pPr>
            <a:lvl5pPr marL="1827764" indent="0">
              <a:buNone/>
              <a:defRPr sz="2000"/>
            </a:lvl5pPr>
            <a:lvl6pPr marL="2284704" indent="0">
              <a:buNone/>
              <a:defRPr sz="2000"/>
            </a:lvl6pPr>
            <a:lvl7pPr marL="2741647" indent="0">
              <a:buNone/>
              <a:defRPr sz="2000"/>
            </a:lvl7pPr>
            <a:lvl8pPr marL="3198586" indent="0">
              <a:buNone/>
              <a:defRPr sz="2000"/>
            </a:lvl8pPr>
            <a:lvl9pPr marL="3655526" indent="0">
              <a:buNone/>
              <a:defRPr sz="2000"/>
            </a:lvl9pPr>
          </a:lstStyle>
          <a:p>
            <a:pPr lvl="0"/>
            <a:endParaRPr lang="zh-CN" altLang="en-US" noProof="0" smtClean="0">
              <a:sym typeface="Lucida Grande" charset="0"/>
            </a:endParaRPr>
          </a:p>
        </p:txBody>
      </p:sp>
      <p:sp>
        <p:nvSpPr>
          <p:cNvPr id="4" name="文本占位符 3"/>
          <p:cNvSpPr>
            <a:spLocks noGrp="1"/>
          </p:cNvSpPr>
          <p:nvPr>
            <p:ph type="body" sz="half" idx="2"/>
          </p:nvPr>
        </p:nvSpPr>
        <p:spPr>
          <a:xfrm>
            <a:off x="2390776" y="5367345"/>
            <a:ext cx="7316788" cy="804863"/>
          </a:xfrm>
        </p:spPr>
        <p:txBody>
          <a:bodyPr/>
          <a:lstStyle>
            <a:lvl1pPr marL="0" indent="0">
              <a:buNone/>
              <a:defRPr sz="1300"/>
            </a:lvl1pPr>
            <a:lvl2pPr marL="456944" indent="0">
              <a:buNone/>
              <a:defRPr sz="1200"/>
            </a:lvl2pPr>
            <a:lvl3pPr marL="913882" indent="0">
              <a:buNone/>
              <a:defRPr sz="900"/>
            </a:lvl3pPr>
            <a:lvl4pPr marL="1370823" indent="0">
              <a:buNone/>
              <a:defRPr sz="900"/>
            </a:lvl4pPr>
            <a:lvl5pPr marL="1827764" indent="0">
              <a:buNone/>
              <a:defRPr sz="900"/>
            </a:lvl5pPr>
            <a:lvl6pPr marL="2284704" indent="0">
              <a:buNone/>
              <a:defRPr sz="900"/>
            </a:lvl6pPr>
            <a:lvl7pPr marL="2741647" indent="0">
              <a:buNone/>
              <a:defRPr sz="900"/>
            </a:lvl7pPr>
            <a:lvl8pPr marL="3198586" indent="0">
              <a:buNone/>
              <a:defRPr sz="900"/>
            </a:lvl8pPr>
            <a:lvl9pPr marL="3655526" indent="0">
              <a:buNone/>
              <a:defRPr sz="900"/>
            </a:lvl9pPr>
          </a:lstStyle>
          <a:p>
            <a:pPr lvl="0"/>
            <a:r>
              <a:rPr lang="zh-CN" altLang="en-US" smtClean="0"/>
              <a:t>单击此处编辑母版文本样式</a:t>
            </a:r>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13" y="2130447"/>
            <a:ext cx="10366375"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2" y="3886200"/>
            <a:ext cx="8537575" cy="1752600"/>
          </a:xfrm>
        </p:spPr>
        <p:txBody>
          <a:bodyPr/>
          <a:lstStyle>
            <a:lvl1pPr marL="0" indent="0" algn="ctr">
              <a:buNone/>
              <a:defRPr/>
            </a:lvl1pPr>
            <a:lvl2pPr marL="456944" indent="0" algn="ctr">
              <a:buNone/>
              <a:defRPr/>
            </a:lvl2pPr>
            <a:lvl3pPr marL="913882" indent="0" algn="ctr">
              <a:buNone/>
              <a:defRPr/>
            </a:lvl3pPr>
            <a:lvl4pPr marL="1370823" indent="0" algn="ctr">
              <a:buNone/>
              <a:defRPr/>
            </a:lvl4pPr>
            <a:lvl5pPr marL="1827764" indent="0" algn="ctr">
              <a:buNone/>
              <a:defRPr/>
            </a:lvl5pPr>
            <a:lvl6pPr marL="2284704" indent="0" algn="ctr">
              <a:buNone/>
              <a:defRPr/>
            </a:lvl6pPr>
            <a:lvl7pPr marL="2741647" indent="0" algn="ctr">
              <a:buNone/>
              <a:defRPr/>
            </a:lvl7pPr>
            <a:lvl8pPr marL="3198586" indent="0" algn="ctr">
              <a:buNone/>
              <a:defRPr/>
            </a:lvl8pPr>
            <a:lvl9pPr marL="3655526" indent="0" algn="ctr">
              <a:buNone/>
              <a:defRPr/>
            </a:lvl9pPr>
          </a:lstStyle>
          <a:p>
            <a:r>
              <a:rPr lang="zh-CN" altLang="en-US" smtClean="0"/>
              <a:t>单击此处编辑母版副标题样式</a:t>
            </a:r>
            <a:endParaRPr lang="zh-CN" altLang="en-US"/>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5" y="273051"/>
            <a:ext cx="4011612" cy="1162051"/>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6" y="273060"/>
            <a:ext cx="681831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5" y="1435106"/>
            <a:ext cx="4011612" cy="4691063"/>
          </a:xfrm>
        </p:spPr>
        <p:txBody>
          <a:bodyPr/>
          <a:lstStyle>
            <a:lvl1pPr marL="0" indent="0">
              <a:buNone/>
              <a:defRPr sz="1300"/>
            </a:lvl1pPr>
            <a:lvl2pPr marL="456944" indent="0">
              <a:buNone/>
              <a:defRPr sz="1200"/>
            </a:lvl2pPr>
            <a:lvl3pPr marL="913882" indent="0">
              <a:buNone/>
              <a:defRPr sz="900"/>
            </a:lvl3pPr>
            <a:lvl4pPr marL="1370823" indent="0">
              <a:buNone/>
              <a:defRPr sz="900"/>
            </a:lvl4pPr>
            <a:lvl5pPr marL="1827764" indent="0">
              <a:buNone/>
              <a:defRPr sz="900"/>
            </a:lvl5pPr>
            <a:lvl6pPr marL="2284704" indent="0">
              <a:buNone/>
              <a:defRPr sz="900"/>
            </a:lvl6pPr>
            <a:lvl7pPr marL="2741647" indent="0">
              <a:buNone/>
              <a:defRPr sz="900"/>
            </a:lvl7pPr>
            <a:lvl8pPr marL="3198586" indent="0">
              <a:buNone/>
              <a:defRPr sz="900"/>
            </a:lvl8pPr>
            <a:lvl9pPr marL="3655526" indent="0">
              <a:buNone/>
              <a:defRPr sz="900"/>
            </a:lvl9pPr>
          </a:lstStyle>
          <a:p>
            <a:pPr lvl="0"/>
            <a:r>
              <a:rPr lang="zh-CN" altLang="en-US" smtClean="0"/>
              <a:t>单击此处编辑母版文本样式</a:t>
            </a:r>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776" y="4800602"/>
            <a:ext cx="7316788" cy="566739"/>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776" y="612776"/>
            <a:ext cx="7316788" cy="4114800"/>
          </a:xfrm>
        </p:spPr>
        <p:txBody>
          <a:bodyPr/>
          <a:lstStyle>
            <a:lvl1pPr marL="0" indent="0">
              <a:buNone/>
              <a:defRPr sz="3200"/>
            </a:lvl1pPr>
            <a:lvl2pPr marL="456944" indent="0">
              <a:buNone/>
              <a:defRPr sz="2800"/>
            </a:lvl2pPr>
            <a:lvl3pPr marL="913882" indent="0">
              <a:buNone/>
              <a:defRPr sz="2400"/>
            </a:lvl3pPr>
            <a:lvl4pPr marL="1370823" indent="0">
              <a:buNone/>
              <a:defRPr sz="2000"/>
            </a:lvl4pPr>
            <a:lvl5pPr marL="1827764" indent="0">
              <a:buNone/>
              <a:defRPr sz="2000"/>
            </a:lvl5pPr>
            <a:lvl6pPr marL="2284704" indent="0">
              <a:buNone/>
              <a:defRPr sz="2000"/>
            </a:lvl6pPr>
            <a:lvl7pPr marL="2741647" indent="0">
              <a:buNone/>
              <a:defRPr sz="2000"/>
            </a:lvl7pPr>
            <a:lvl8pPr marL="3198586" indent="0">
              <a:buNone/>
              <a:defRPr sz="2000"/>
            </a:lvl8pPr>
            <a:lvl9pPr marL="3655526" indent="0">
              <a:buNone/>
              <a:defRPr sz="2000"/>
            </a:lvl9pPr>
          </a:lstStyle>
          <a:p>
            <a:pPr lvl="0"/>
            <a:endParaRPr lang="zh-CN" altLang="en-US" noProof="0" smtClean="0">
              <a:sym typeface="Lucida Grande" charset="0"/>
            </a:endParaRPr>
          </a:p>
        </p:txBody>
      </p:sp>
      <p:sp>
        <p:nvSpPr>
          <p:cNvPr id="4" name="文本占位符 3"/>
          <p:cNvSpPr>
            <a:spLocks noGrp="1"/>
          </p:cNvSpPr>
          <p:nvPr>
            <p:ph type="body" sz="half" idx="2"/>
          </p:nvPr>
        </p:nvSpPr>
        <p:spPr>
          <a:xfrm>
            <a:off x="2390776" y="5367345"/>
            <a:ext cx="7316788" cy="804863"/>
          </a:xfrm>
        </p:spPr>
        <p:txBody>
          <a:bodyPr/>
          <a:lstStyle>
            <a:lvl1pPr marL="0" indent="0">
              <a:buNone/>
              <a:defRPr sz="1300"/>
            </a:lvl1pPr>
            <a:lvl2pPr marL="456944" indent="0">
              <a:buNone/>
              <a:defRPr sz="1200"/>
            </a:lvl2pPr>
            <a:lvl3pPr marL="913882" indent="0">
              <a:buNone/>
              <a:defRPr sz="900"/>
            </a:lvl3pPr>
            <a:lvl4pPr marL="1370823" indent="0">
              <a:buNone/>
              <a:defRPr sz="900"/>
            </a:lvl4pPr>
            <a:lvl5pPr marL="1827764" indent="0">
              <a:buNone/>
              <a:defRPr sz="900"/>
            </a:lvl5pPr>
            <a:lvl6pPr marL="2284704" indent="0">
              <a:buNone/>
              <a:defRPr sz="900"/>
            </a:lvl6pPr>
            <a:lvl7pPr marL="2741647" indent="0">
              <a:buNone/>
              <a:defRPr sz="900"/>
            </a:lvl7pPr>
            <a:lvl8pPr marL="3198586" indent="0">
              <a:buNone/>
              <a:defRPr sz="900"/>
            </a:lvl8pPr>
            <a:lvl9pPr marL="3655526" indent="0">
              <a:buNone/>
              <a:defRPr sz="900"/>
            </a:lvl9pPr>
          </a:lstStyle>
          <a:p>
            <a:pPr lvl="0"/>
            <a:r>
              <a:rPr lang="zh-CN" altLang="en-US" smtClean="0"/>
              <a:t>单击此处编辑母版文本样式</a:t>
            </a:r>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要求的模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4" name="文本占位符 3"/>
          <p:cNvSpPr>
            <a:spLocks noGrp="1"/>
          </p:cNvSpPr>
          <p:nvPr>
            <p:ph type="body" sz="quarter" idx="10"/>
          </p:nvPr>
        </p:nvSpPr>
        <p:spPr>
          <a:xfrm>
            <a:off x="811213" y="1803417"/>
            <a:ext cx="10471150" cy="4073525"/>
          </a:xfrm>
        </p:spPr>
        <p:txBody>
          <a:bodyPr/>
          <a:lstStyle>
            <a:lvl1pPr>
              <a:defRPr>
                <a:solidFill>
                  <a:srgbClr val="333333"/>
                </a:solidFill>
              </a:defRPr>
            </a:lvl1pPr>
          </a:lstStyle>
          <a:p>
            <a:pPr lvl="0"/>
            <a:r>
              <a:rPr lang="zh-CN" altLang="en-US" dirty="0" smtClean="0"/>
              <a:t>单击此处编辑母版文本样式</a:t>
            </a:r>
          </a:p>
        </p:txBody>
      </p:sp>
    </p:spTree>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ontent: One">
    <p:spTree>
      <p:nvGrpSpPr>
        <p:cNvPr id="1" name=""/>
        <p:cNvGrpSpPr/>
        <p:nvPr/>
      </p:nvGrpSpPr>
      <p:grpSpPr>
        <a:xfrm>
          <a:off x="0" y="0"/>
          <a:ext cx="0" cy="0"/>
          <a:chOff x="0" y="0"/>
          <a:chExt cx="0" cy="0"/>
        </a:xfrm>
      </p:grpSpPr>
      <p:sp>
        <p:nvSpPr>
          <p:cNvPr id="34" name="Content Placeholder 2"/>
          <p:cNvSpPr>
            <a:spLocks noGrp="1"/>
          </p:cNvSpPr>
          <p:nvPr>
            <p:ph sz="quarter" idx="24"/>
            <p:custDataLst>
              <p:tags r:id="rId1"/>
            </p:custDataLst>
          </p:nvPr>
        </p:nvSpPr>
        <p:spPr>
          <a:xfrm>
            <a:off x="643022" y="1952514"/>
            <a:ext cx="10909139" cy="3896959"/>
          </a:xfrm>
        </p:spPr>
        <p:txBody>
          <a:bodyPr tIns="0" bIns="0"/>
          <a:lstStyle>
            <a:lvl5pPr>
              <a:defRPr/>
            </a:lvl5pPr>
            <a:lvl6pPr>
              <a:buAutoNum type="arabicPeriod"/>
              <a:defRPr/>
            </a:lvl6pPr>
            <a:lvl7pPr>
              <a:buAutoNum type="alphaLcPeriod"/>
              <a:defRPr/>
            </a:lvl7pPr>
            <a:lvl8pPr>
              <a:buAutoNum type="romanLcPeriod"/>
              <a:defRPr/>
            </a:lvl8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smtClean="0"/>
          </a:p>
        </p:txBody>
      </p:sp>
      <p:sp>
        <p:nvSpPr>
          <p:cNvPr id="15" name="Page Number"/>
          <p:cNvSpPr txBox="1"/>
          <p:nvPr userDrawn="1">
            <p:custDataLst>
              <p:tags r:id="rId2"/>
            </p:custDataLst>
          </p:nvPr>
        </p:nvSpPr>
        <p:spPr>
          <a:xfrm>
            <a:off x="11151209" y="6430393"/>
            <a:ext cx="388028" cy="93879"/>
          </a:xfrm>
          <a:prstGeom prst="rect">
            <a:avLst/>
          </a:prstGeom>
          <a:noFill/>
        </p:spPr>
        <p:txBody>
          <a:bodyPr wrap="none" lIns="0" tIns="0" rIns="0" bIns="0" rtlCol="0">
            <a:noAutofit/>
          </a:bodyPr>
          <a:lstStyle/>
          <a:p>
            <a:pPr algn="r">
              <a:lnSpc>
                <a:spcPts val="1196"/>
              </a:lnSpc>
            </a:pPr>
            <a:endParaRPr lang="en-US" sz="1100" dirty="0" smtClean="0">
              <a:solidFill>
                <a:srgbClr val="000000"/>
              </a:solidFill>
              <a:latin typeface="Calibri" pitchFamily="34" charset="0"/>
              <a:ea typeface="宋体" pitchFamily="2" charset="-122"/>
            </a:endParaRPr>
          </a:p>
        </p:txBody>
      </p:sp>
      <p:sp>
        <p:nvSpPr>
          <p:cNvPr id="16" name="Section Header"/>
          <p:cNvSpPr txBox="1"/>
          <p:nvPr userDrawn="1">
            <p:custDataLst>
              <p:tags r:id="rId3"/>
            </p:custDataLst>
          </p:nvPr>
        </p:nvSpPr>
        <p:spPr>
          <a:xfrm>
            <a:off x="643020" y="750352"/>
            <a:ext cx="6651913" cy="121024"/>
          </a:xfrm>
          <a:prstGeom prst="rect">
            <a:avLst/>
          </a:prstGeom>
          <a:noFill/>
        </p:spPr>
        <p:txBody>
          <a:bodyPr wrap="square" lIns="0" tIns="0" rIns="0" bIns="0" rtlCol="0" anchor="b" anchorCtr="0">
            <a:noAutofit/>
          </a:bodyPr>
          <a:lstStyle/>
          <a:p>
            <a:endParaRPr lang="en-US" sz="1100" dirty="0" smtClean="0">
              <a:solidFill>
                <a:srgbClr val="000000"/>
              </a:solidFill>
              <a:latin typeface="Calibri" pitchFamily="34" charset="0"/>
              <a:ea typeface="宋体" pitchFamily="2" charset="-122"/>
            </a:endParaRPr>
          </a:p>
        </p:txBody>
      </p:sp>
      <p:sp>
        <p:nvSpPr>
          <p:cNvPr id="23" name="Date/Filepath" hidden="1"/>
          <p:cNvSpPr txBox="1"/>
          <p:nvPr userDrawn="1">
            <p:custDataLst>
              <p:tags r:id="rId4"/>
            </p:custDataLst>
          </p:nvPr>
        </p:nvSpPr>
        <p:spPr>
          <a:xfrm>
            <a:off x="4000394" y="259247"/>
            <a:ext cx="7538836" cy="338554"/>
          </a:xfrm>
          <a:prstGeom prst="rect">
            <a:avLst/>
          </a:prstGeom>
          <a:noFill/>
        </p:spPr>
        <p:txBody>
          <a:bodyPr wrap="square" lIns="0" tIns="0" rIns="0" bIns="0" rtlCol="0" anchor="b" anchorCtr="0">
            <a:spAutoFit/>
          </a:bodyPr>
          <a:lstStyle/>
          <a:p>
            <a:pPr algn="r"/>
            <a:r>
              <a:rPr lang="en-US" sz="1100" dirty="0" smtClean="0">
                <a:solidFill>
                  <a:srgbClr val="000000"/>
                </a:solidFill>
                <a:latin typeface="Calibri" pitchFamily="34" charset="0"/>
                <a:ea typeface="宋体" pitchFamily="2" charset="-122"/>
              </a:rPr>
              <a:t>04/06/2012 C:\Documents and Settings\Ling Jiang\My Documents\NBD\Huawei\Innovation Center\New\Breakthrough Innovation Leading Practices 4Jun2012.pptx</a:t>
            </a:r>
            <a:endParaRPr lang="en-US" sz="1100" dirty="0">
              <a:solidFill>
                <a:srgbClr val="000000"/>
              </a:solidFill>
              <a:latin typeface="Calibri" pitchFamily="34" charset="0"/>
              <a:ea typeface="宋体" pitchFamily="2" charset="-122"/>
            </a:endParaRPr>
          </a:p>
        </p:txBody>
      </p:sp>
      <p:sp>
        <p:nvSpPr>
          <p:cNvPr id="20" name="Section Footer"/>
          <p:cNvSpPr txBox="1"/>
          <p:nvPr userDrawn="1">
            <p:custDataLst>
              <p:tags r:id="rId5"/>
            </p:custDataLst>
          </p:nvPr>
        </p:nvSpPr>
        <p:spPr>
          <a:xfrm>
            <a:off x="651683" y="6250030"/>
            <a:ext cx="5354790" cy="169277"/>
          </a:xfrm>
          <a:prstGeom prst="rect">
            <a:avLst/>
          </a:prstGeom>
          <a:noFill/>
          <a:ln>
            <a:noFill/>
          </a:ln>
        </p:spPr>
        <p:txBody>
          <a:bodyPr wrap="square" lIns="0" tIns="0" rIns="0" bIns="0" rtlCol="0" anchor="b" anchorCtr="0">
            <a:spAutoFit/>
          </a:bodyPr>
          <a:lstStyle/>
          <a:p>
            <a:endParaRPr lang="en-US" sz="1100" dirty="0" smtClean="0">
              <a:solidFill>
                <a:srgbClr val="000000"/>
              </a:solidFill>
              <a:latin typeface="Calibri" pitchFamily="34" charset="0"/>
              <a:ea typeface="宋体" pitchFamily="2" charset="-122"/>
            </a:endParaRPr>
          </a:p>
        </p:txBody>
      </p:sp>
      <p:sp>
        <p:nvSpPr>
          <p:cNvPr id="18" name="Executive Summary"/>
          <p:cNvSpPr txBox="1"/>
          <p:nvPr userDrawn="1">
            <p:custDataLst>
              <p:tags r:id="rId6"/>
            </p:custDataLst>
          </p:nvPr>
        </p:nvSpPr>
        <p:spPr>
          <a:xfrm>
            <a:off x="643030" y="6115728"/>
            <a:ext cx="2405777" cy="243656"/>
          </a:xfrm>
          <a:prstGeom prst="rect">
            <a:avLst/>
          </a:prstGeom>
          <a:noFill/>
        </p:spPr>
        <p:txBody>
          <a:bodyPr wrap="square" lIns="0" tIns="0" rIns="0" bIns="0" rtlCol="0">
            <a:spAutoFit/>
          </a:bodyPr>
          <a:lstStyle/>
          <a:p>
            <a:pPr>
              <a:lnSpc>
                <a:spcPts val="1915"/>
              </a:lnSpc>
            </a:pPr>
            <a:endParaRPr lang="en-US" sz="1900" dirty="0" smtClean="0">
              <a:solidFill>
                <a:srgbClr val="000000"/>
              </a:solidFill>
              <a:latin typeface="Calibri" pitchFamily="34" charset="0"/>
              <a:ea typeface="宋体" pitchFamily="2" charset="-122"/>
            </a:endParaRPr>
          </a:p>
        </p:txBody>
      </p:sp>
      <p:sp>
        <p:nvSpPr>
          <p:cNvPr id="29" name="Disclaimer" hidden="1"/>
          <p:cNvSpPr txBox="1"/>
          <p:nvPr userDrawn="1">
            <p:custDataLst>
              <p:tags r:id="rId7"/>
            </p:custDataLst>
          </p:nvPr>
        </p:nvSpPr>
        <p:spPr>
          <a:xfrm>
            <a:off x="6186296" y="6373493"/>
            <a:ext cx="3935715" cy="169277"/>
          </a:xfrm>
          <a:prstGeom prst="rect">
            <a:avLst/>
          </a:prstGeom>
          <a:noFill/>
        </p:spPr>
        <p:txBody>
          <a:bodyPr wrap="square" lIns="0" tIns="0" rIns="0" bIns="0" rtlCol="0" anchor="b" anchorCtr="0">
            <a:spAutoFit/>
          </a:bodyPr>
          <a:lstStyle/>
          <a:p>
            <a:endParaRPr lang="en-US" sz="1100" dirty="0" smtClean="0">
              <a:solidFill>
                <a:srgbClr val="000000"/>
              </a:solidFill>
              <a:latin typeface="Calibri" pitchFamily="34" charset="0"/>
              <a:ea typeface="宋体" pitchFamily="2" charset="-122"/>
            </a:endParaRPr>
          </a:p>
        </p:txBody>
      </p:sp>
      <p:sp>
        <p:nvSpPr>
          <p:cNvPr id="19" name="Presentation Disclaimer" hidden="1"/>
          <p:cNvSpPr txBox="1"/>
          <p:nvPr userDrawn="1">
            <p:custDataLst>
              <p:tags r:id="rId8"/>
            </p:custDataLst>
          </p:nvPr>
        </p:nvSpPr>
        <p:spPr>
          <a:xfrm>
            <a:off x="651683" y="6179962"/>
            <a:ext cx="9789399" cy="169277"/>
          </a:xfrm>
          <a:prstGeom prst="rect">
            <a:avLst/>
          </a:prstGeom>
          <a:noFill/>
        </p:spPr>
        <p:txBody>
          <a:bodyPr wrap="square" lIns="0" tIns="0" rIns="0" bIns="0" rtlCol="0" anchor="t" anchorCtr="0">
            <a:spAutoFit/>
          </a:bodyPr>
          <a:lstStyle/>
          <a:p>
            <a:endParaRPr lang="en-US" sz="1100" dirty="0" smtClean="0">
              <a:solidFill>
                <a:srgbClr val="000000"/>
              </a:solidFill>
              <a:latin typeface="Calibri" pitchFamily="34" charset="0"/>
              <a:ea typeface="宋体" pitchFamily="2" charset="-122"/>
            </a:endParaRPr>
          </a:p>
        </p:txBody>
      </p:sp>
      <p:sp>
        <p:nvSpPr>
          <p:cNvPr id="22" name="Title 21"/>
          <p:cNvSpPr>
            <a:spLocks noGrp="1"/>
          </p:cNvSpPr>
          <p:nvPr>
            <p:ph type="title" hasCustomPrompt="1"/>
          </p:nvPr>
        </p:nvSpPr>
        <p:spPr/>
        <p:txBody>
          <a:bodyPr/>
          <a:lstStyle/>
          <a:p>
            <a:r>
              <a:rPr lang="en-US" noProof="0" smtClean="0"/>
              <a:t>Insert banner statement here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71" descr="内页元素3-1"/>
          <p:cNvPicPr>
            <a:picLocks noChangeAspect="1" noChangeArrowheads="1"/>
          </p:cNvPicPr>
          <p:nvPr userDrawn="1"/>
        </p:nvPicPr>
        <p:blipFill>
          <a:blip r:embed="rId2" cstate="print"/>
          <a:srcRect/>
          <a:stretch>
            <a:fillRect/>
          </a:stretch>
        </p:blipFill>
        <p:spPr bwMode="auto">
          <a:xfrm>
            <a:off x="0" y="10"/>
            <a:ext cx="12193588" cy="6492875"/>
          </a:xfrm>
          <a:prstGeom prst="rect">
            <a:avLst/>
          </a:prstGeom>
          <a:noFill/>
          <a:ln w="9525">
            <a:noFill/>
            <a:miter lim="800000"/>
            <a:headEnd/>
            <a:tailEnd/>
          </a:ln>
        </p:spPr>
      </p:pic>
      <p:grpSp>
        <p:nvGrpSpPr>
          <p:cNvPr id="2" name="Group 72"/>
          <p:cNvGrpSpPr>
            <a:grpSpLocks/>
          </p:cNvGrpSpPr>
          <p:nvPr userDrawn="1"/>
        </p:nvGrpSpPr>
        <p:grpSpPr bwMode="auto">
          <a:xfrm>
            <a:off x="8049" y="7939"/>
            <a:ext cx="12193586" cy="6858000"/>
            <a:chOff x="1" y="1"/>
            <a:chExt cx="7681" cy="4320"/>
          </a:xfrm>
        </p:grpSpPr>
        <p:pic>
          <p:nvPicPr>
            <p:cNvPr id="6" name="Picture 73" descr="封面元素2"/>
            <p:cNvPicPr>
              <a:picLocks noChangeAspect="1" noChangeArrowheads="1"/>
            </p:cNvPicPr>
            <p:nvPr userDrawn="1"/>
          </p:nvPicPr>
          <p:blipFill>
            <a:blip r:embed="rId3" cstate="print"/>
            <a:srcRect/>
            <a:stretch>
              <a:fillRect/>
            </a:stretch>
          </p:blipFill>
          <p:spPr bwMode="auto">
            <a:xfrm>
              <a:off x="1" y="1"/>
              <a:ext cx="7681" cy="4320"/>
            </a:xfrm>
            <a:prstGeom prst="rect">
              <a:avLst/>
            </a:prstGeom>
            <a:noFill/>
            <a:ln w="9525">
              <a:noFill/>
              <a:miter lim="800000"/>
              <a:headEnd/>
              <a:tailEnd/>
            </a:ln>
          </p:spPr>
        </p:pic>
        <p:sp>
          <p:nvSpPr>
            <p:cNvPr id="7" name="Rectangle 74"/>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grpSp>
      <p:sp>
        <p:nvSpPr>
          <p:cNvPr id="8" name="Text Box 76"/>
          <p:cNvSpPr txBox="1">
            <a:spLocks noChangeArrowheads="1"/>
          </p:cNvSpPr>
          <p:nvPr userDrawn="1"/>
        </p:nvSpPr>
        <p:spPr bwMode="auto">
          <a:xfrm>
            <a:off x="811289" y="6199338"/>
            <a:ext cx="2839966" cy="292335"/>
          </a:xfrm>
          <a:prstGeom prst="rect">
            <a:avLst/>
          </a:prstGeom>
          <a:noFill/>
          <a:ln w="9525">
            <a:noFill/>
            <a:miter lim="800000"/>
            <a:headEnd/>
            <a:tailEnd/>
          </a:ln>
        </p:spPr>
        <p:txBody>
          <a:bodyPr wrap="none" lIns="91387" tIns="45694" rIns="91387" bIns="45694">
            <a:spAutoFit/>
          </a:bodyPr>
          <a:lstStyle/>
          <a:p>
            <a:pPr eaLnBrk="0" hangingPunct="0">
              <a:defRPr/>
            </a:pPr>
            <a:r>
              <a:rPr lang="en-US" altLang="zh-CN">
                <a:solidFill>
                  <a:srgbClr val="FFFFFF"/>
                </a:solidFill>
                <a:latin typeface="FrutigerNext LT Bold" pitchFamily="1" charset="0"/>
                <a:ea typeface="ＭＳ Ｐゴシック" pitchFamily="34" charset="-128"/>
              </a:rPr>
              <a:t>HUAWEI TECHNOLOGIES CO., LTD.</a:t>
            </a:r>
          </a:p>
        </p:txBody>
      </p:sp>
      <p:pic>
        <p:nvPicPr>
          <p:cNvPr id="9" name="Picture 77" descr="Logo"/>
          <p:cNvPicPr>
            <a:picLocks noChangeAspect="1" noChangeArrowheads="1"/>
          </p:cNvPicPr>
          <p:nvPr userDrawn="1"/>
        </p:nvPicPr>
        <p:blipFill>
          <a:blip r:embed="rId4" cstate="print"/>
          <a:srcRect/>
          <a:stretch>
            <a:fillRect/>
          </a:stretch>
        </p:blipFill>
        <p:spPr bwMode="auto">
          <a:xfrm>
            <a:off x="10522065" y="5691194"/>
            <a:ext cx="706439" cy="704851"/>
          </a:xfrm>
          <a:prstGeom prst="rect">
            <a:avLst/>
          </a:prstGeom>
          <a:noFill/>
          <a:ln w="9525">
            <a:noFill/>
            <a:miter lim="800000"/>
            <a:headEnd/>
            <a:tailEnd/>
          </a:ln>
        </p:spPr>
      </p:pic>
      <p:sp>
        <p:nvSpPr>
          <p:cNvPr id="10" name="Rectangle 14"/>
          <p:cNvSpPr>
            <a:spLocks noChangeArrowheads="1"/>
          </p:cNvSpPr>
          <p:nvPr userDrawn="1"/>
        </p:nvSpPr>
        <p:spPr bwMode="auto">
          <a:xfrm>
            <a:off x="-2457450" y="528640"/>
            <a:ext cx="2457450" cy="5307012"/>
          </a:xfrm>
          <a:prstGeom prst="rect">
            <a:avLst/>
          </a:prstGeom>
          <a:noFill/>
          <a:ln w="9525">
            <a:noFill/>
            <a:miter lim="800000"/>
            <a:headEnd/>
            <a:tailEnd/>
          </a:ln>
          <a:effectLst/>
        </p:spPr>
        <p:txBody>
          <a:bodyPr lIns="87750" tIns="43873" rIns="87750" bIns="43873"/>
          <a:lstStyle/>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华文细黑" pitchFamily="2" charset="-122"/>
              </a:rPr>
              <a:t>英文标题</a:t>
            </a:r>
            <a:r>
              <a:rPr lang="en-US" altLang="zh-CN" sz="1200" dirty="0">
                <a:solidFill>
                  <a:srgbClr val="F8F8F8"/>
                </a:solidFill>
                <a:latin typeface="FrutigerNext LT Regular" pitchFamily="34" charset="0"/>
                <a:ea typeface="华文细黑" pitchFamily="2" charset="-122"/>
              </a:rPr>
              <a:t>:32-35pt  </a:t>
            </a: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华文细黑" pitchFamily="2" charset="-122"/>
              </a:rPr>
              <a:t>颜色</a:t>
            </a:r>
            <a:r>
              <a:rPr lang="en-US" altLang="zh-CN" sz="1200" dirty="0">
                <a:solidFill>
                  <a:srgbClr val="F8F8F8"/>
                </a:solidFill>
                <a:latin typeface="FrutigerNext LT Regular" pitchFamily="34" charset="0"/>
                <a:ea typeface="华文细黑" pitchFamily="2" charset="-122"/>
              </a:rPr>
              <a:t>: R153 G0 B0</a:t>
            </a:r>
          </a:p>
          <a:p>
            <a:pPr marL="342707" indent="-342707" algn="r">
              <a:lnSpc>
                <a:spcPct val="125000"/>
              </a:lnSpc>
              <a:spcBef>
                <a:spcPct val="20000"/>
              </a:spcBef>
              <a:buClr>
                <a:srgbClr val="990000"/>
              </a:buClr>
              <a:defRPr/>
            </a:pPr>
            <a:r>
              <a:rPr lang="zh-CN" altLang="en-US" sz="1200" dirty="0">
                <a:solidFill>
                  <a:srgbClr val="F8F8F8"/>
                </a:solidFill>
                <a:latin typeface="FrutigerNext LT Medium" pitchFamily="34" charset="0"/>
                <a:ea typeface="华文细黑" pitchFamily="2" charset="-122"/>
              </a:rPr>
              <a:t>内部使用字体 </a:t>
            </a:r>
            <a:r>
              <a:rPr lang="en-US" altLang="zh-CN" sz="1200" dirty="0">
                <a:solidFill>
                  <a:srgbClr val="F8F8F8"/>
                </a:solidFill>
                <a:latin typeface="FrutigerNext LT Medium" pitchFamily="34" charset="0"/>
                <a:ea typeface="华文细黑" pitchFamily="2" charset="-122"/>
              </a:rPr>
              <a:t>:</a:t>
            </a:r>
          </a:p>
          <a:p>
            <a:pPr marL="342707" indent="-342707" algn="r">
              <a:lnSpc>
                <a:spcPct val="125000"/>
              </a:lnSpc>
              <a:spcBef>
                <a:spcPct val="20000"/>
              </a:spcBef>
              <a:buClr>
                <a:srgbClr val="990000"/>
              </a:buClr>
              <a:defRPr/>
            </a:pPr>
            <a:r>
              <a:rPr lang="en-US" altLang="zh-CN" sz="1200" dirty="0" err="1">
                <a:solidFill>
                  <a:srgbClr val="F8F8F8"/>
                </a:solidFill>
                <a:latin typeface="FrutigerNext LT Medium" pitchFamily="34" charset="0"/>
                <a:ea typeface="华文细黑" pitchFamily="2" charset="-122"/>
              </a:rPr>
              <a:t>FrutigerNext</a:t>
            </a:r>
            <a:r>
              <a:rPr lang="en-US" altLang="zh-CN" sz="1200" dirty="0">
                <a:solidFill>
                  <a:srgbClr val="F8F8F8"/>
                </a:solidFill>
                <a:latin typeface="FrutigerNext LT Medium" pitchFamily="34" charset="0"/>
                <a:ea typeface="华文细黑" pitchFamily="2" charset="-122"/>
              </a:rPr>
              <a:t> LT Medium</a:t>
            </a:r>
          </a:p>
          <a:p>
            <a:pPr marL="342707" indent="-342707" algn="r">
              <a:lnSpc>
                <a:spcPct val="125000"/>
              </a:lnSpc>
              <a:spcBef>
                <a:spcPct val="20000"/>
              </a:spcBef>
              <a:buClr>
                <a:srgbClr val="990000"/>
              </a:buClr>
              <a:defRPr/>
            </a:pPr>
            <a:r>
              <a:rPr lang="zh-CN" altLang="en-US" sz="1200" dirty="0">
                <a:solidFill>
                  <a:srgbClr val="F8F8F8"/>
                </a:solidFill>
                <a:latin typeface="FrutigerNext LT Medium" pitchFamily="34" charset="0"/>
                <a:ea typeface="华文细黑" pitchFamily="2" charset="-122"/>
              </a:rPr>
              <a:t>外部使用字体 </a:t>
            </a:r>
            <a:r>
              <a:rPr lang="en-US" altLang="zh-CN" sz="1200" dirty="0">
                <a:solidFill>
                  <a:srgbClr val="F8F8F8"/>
                </a:solidFill>
                <a:latin typeface="FrutigerNext LT Medium" pitchFamily="34" charset="0"/>
                <a:ea typeface="华文细黑" pitchFamily="2" charset="-122"/>
              </a:rPr>
              <a:t>: Arial</a:t>
            </a:r>
          </a:p>
          <a:p>
            <a:pPr marL="342707" indent="-342707" algn="r">
              <a:lnSpc>
                <a:spcPct val="75000"/>
              </a:lnSpc>
              <a:spcBef>
                <a:spcPct val="20000"/>
              </a:spcBef>
              <a:buClr>
                <a:srgbClr val="990000"/>
              </a:buClr>
              <a:defRPr/>
            </a:pPr>
            <a:endParaRPr lang="en-US" altLang="zh-CN" sz="1200" dirty="0">
              <a:solidFill>
                <a:srgbClr val="F8F8F8"/>
              </a:solidFill>
              <a:latin typeface="FrutigerNext LT Regular" pitchFamily="34" charset="0"/>
              <a:ea typeface="华文细黑" pitchFamily="2" charset="-122"/>
            </a:endParaRP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华文细黑" pitchFamily="2" charset="-122"/>
              </a:rPr>
              <a:t>中文标题</a:t>
            </a:r>
            <a:r>
              <a:rPr lang="en-US" altLang="zh-CN" sz="1200" dirty="0">
                <a:solidFill>
                  <a:srgbClr val="F8F8F8"/>
                </a:solidFill>
                <a:latin typeface="FrutigerNext LT Regular" pitchFamily="34" charset="0"/>
                <a:ea typeface="华文细黑" pitchFamily="2" charset="-122"/>
              </a:rPr>
              <a:t>:30-32pt  </a:t>
            </a: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华文细黑" pitchFamily="2" charset="-122"/>
              </a:rPr>
              <a:t>颜色</a:t>
            </a:r>
            <a:r>
              <a:rPr lang="en-US" altLang="zh-CN" sz="1200" dirty="0">
                <a:solidFill>
                  <a:srgbClr val="F8F8F8"/>
                </a:solidFill>
                <a:latin typeface="FrutigerNext LT Regular" pitchFamily="34" charset="0"/>
                <a:ea typeface="华文细黑" pitchFamily="2" charset="-122"/>
              </a:rPr>
              <a:t>: R153 G0 B0</a:t>
            </a: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华文细黑" pitchFamily="2" charset="-122"/>
              </a:rPr>
              <a:t>字体</a:t>
            </a:r>
            <a:r>
              <a:rPr lang="en-US" altLang="zh-CN" sz="1200" dirty="0">
                <a:solidFill>
                  <a:srgbClr val="F8F8F8"/>
                </a:solidFill>
                <a:latin typeface="FrutigerNext LT Regular" pitchFamily="34" charset="0"/>
                <a:ea typeface="华文细黑" pitchFamily="2" charset="-122"/>
              </a:rPr>
              <a:t>:</a:t>
            </a:r>
            <a:r>
              <a:rPr lang="zh-CN" altLang="en-US" sz="1200" dirty="0">
                <a:solidFill>
                  <a:srgbClr val="F8F8F8"/>
                </a:solidFill>
                <a:latin typeface="FrutigerNext LT Regular" pitchFamily="34" charset="0"/>
                <a:ea typeface="华文细黑" pitchFamily="2" charset="-122"/>
              </a:rPr>
              <a:t>黑体</a:t>
            </a:r>
          </a:p>
          <a:p>
            <a:pPr marL="342707" indent="-342707" algn="r">
              <a:lnSpc>
                <a:spcPct val="125000"/>
              </a:lnSpc>
              <a:spcBef>
                <a:spcPct val="20000"/>
              </a:spcBef>
              <a:buClr>
                <a:srgbClr val="990000"/>
              </a:buClr>
              <a:defRPr/>
            </a:pPr>
            <a:endParaRPr lang="zh-CN" altLang="en-US" sz="1200" dirty="0">
              <a:solidFill>
                <a:srgbClr val="F8F8F8"/>
              </a:solidFill>
              <a:latin typeface="FrutigerNext LT Regular" pitchFamily="34" charset="0"/>
              <a:ea typeface="华文细黑" pitchFamily="2" charset="-122"/>
            </a:endParaRPr>
          </a:p>
          <a:p>
            <a:pPr marL="342707" indent="-342707" algn="r">
              <a:lnSpc>
                <a:spcPct val="125000"/>
              </a:lnSpc>
              <a:spcBef>
                <a:spcPct val="20000"/>
              </a:spcBef>
              <a:buClr>
                <a:srgbClr val="990000"/>
              </a:buClr>
              <a:defRPr/>
            </a:pPr>
            <a:endParaRPr lang="zh-CN" altLang="en-US" sz="1200" dirty="0">
              <a:solidFill>
                <a:srgbClr val="F8F8F8"/>
              </a:solidFill>
              <a:latin typeface="FrutigerNext LT Regular" pitchFamily="34" charset="0"/>
              <a:ea typeface="华文细黑" pitchFamily="2" charset="-122"/>
            </a:endParaRPr>
          </a:p>
          <a:p>
            <a:pPr marL="342707" indent="-342707" algn="r">
              <a:lnSpc>
                <a:spcPct val="125000"/>
              </a:lnSpc>
              <a:spcBef>
                <a:spcPct val="20000"/>
              </a:spcBef>
              <a:buClr>
                <a:srgbClr val="990000"/>
              </a:buClr>
              <a:defRPr/>
            </a:pPr>
            <a:endParaRPr lang="zh-CN" altLang="en-US" sz="1200" dirty="0">
              <a:solidFill>
                <a:srgbClr val="F8F8F8"/>
              </a:solidFill>
              <a:latin typeface="FrutigerNext LT Regular" pitchFamily="34" charset="0"/>
              <a:ea typeface="华文细黑" pitchFamily="2" charset="-122"/>
            </a:endParaRP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华文细黑" pitchFamily="2" charset="-122"/>
              </a:rPr>
              <a:t>英文正文</a:t>
            </a:r>
            <a:r>
              <a:rPr lang="en-US" altLang="zh-CN" sz="1200" dirty="0">
                <a:solidFill>
                  <a:srgbClr val="F8F8F8"/>
                </a:solidFill>
                <a:latin typeface="FrutigerNext LT Regular" pitchFamily="34" charset="0"/>
                <a:ea typeface="华文细黑" pitchFamily="2" charset="-122"/>
              </a:rPr>
              <a:t>:20-22pt</a:t>
            </a: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华文细黑" pitchFamily="2" charset="-122"/>
              </a:rPr>
              <a:t>子目录 </a:t>
            </a:r>
            <a:r>
              <a:rPr lang="en-US" altLang="zh-CN" sz="1200" dirty="0">
                <a:solidFill>
                  <a:srgbClr val="F8F8F8"/>
                </a:solidFill>
                <a:latin typeface="FrutigerNext LT Regular" pitchFamily="34" charset="0"/>
                <a:ea typeface="华文细黑" pitchFamily="2" charset="-122"/>
              </a:rPr>
              <a:t>(2-5</a:t>
            </a:r>
            <a:r>
              <a:rPr lang="zh-CN" altLang="en-US" sz="1200" dirty="0">
                <a:solidFill>
                  <a:srgbClr val="F8F8F8"/>
                </a:solidFill>
                <a:latin typeface="FrutigerNext LT Regular" pitchFamily="34" charset="0"/>
                <a:ea typeface="华文细黑" pitchFamily="2" charset="-122"/>
              </a:rPr>
              <a:t>级</a:t>
            </a:r>
            <a:r>
              <a:rPr lang="en-US" altLang="zh-CN" sz="1200" dirty="0">
                <a:solidFill>
                  <a:srgbClr val="F8F8F8"/>
                </a:solidFill>
                <a:latin typeface="FrutigerNext LT Regular" pitchFamily="34" charset="0"/>
                <a:ea typeface="华文细黑" pitchFamily="2" charset="-122"/>
              </a:rPr>
              <a:t>) :18pt  </a:t>
            </a: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华文细黑" pitchFamily="2" charset="-122"/>
              </a:rPr>
              <a:t>颜色</a:t>
            </a:r>
            <a:r>
              <a:rPr lang="en-US" altLang="zh-CN" sz="1200" dirty="0">
                <a:solidFill>
                  <a:srgbClr val="F8F8F8"/>
                </a:solidFill>
                <a:latin typeface="FrutigerNext LT Regular" pitchFamily="34" charset="0"/>
                <a:ea typeface="华文细黑" pitchFamily="2" charset="-122"/>
              </a:rPr>
              <a:t>:</a:t>
            </a:r>
            <a:r>
              <a:rPr lang="zh-CN" altLang="en-US" sz="1200" dirty="0">
                <a:solidFill>
                  <a:srgbClr val="F8F8F8"/>
                </a:solidFill>
                <a:latin typeface="FrutigerNext LT Regular" pitchFamily="34" charset="0"/>
                <a:ea typeface="华文细黑" pitchFamily="2" charset="-122"/>
              </a:rPr>
              <a:t>黑色</a:t>
            </a:r>
          </a:p>
          <a:p>
            <a:pPr marL="342707" indent="-342707" algn="r">
              <a:lnSpc>
                <a:spcPct val="125000"/>
              </a:lnSpc>
              <a:spcBef>
                <a:spcPct val="20000"/>
              </a:spcBef>
              <a:buClr>
                <a:srgbClr val="990000"/>
              </a:buClr>
              <a:defRPr/>
            </a:pPr>
            <a:r>
              <a:rPr lang="zh-CN" altLang="en-US" sz="1200" dirty="0">
                <a:solidFill>
                  <a:srgbClr val="F8F8F8"/>
                </a:solidFill>
                <a:latin typeface="FrutigerNext LT Medium" pitchFamily="34" charset="0"/>
                <a:ea typeface="华文细黑" pitchFamily="2" charset="-122"/>
              </a:rPr>
              <a:t>内部使用字体 </a:t>
            </a:r>
            <a:r>
              <a:rPr lang="en-US" altLang="zh-CN" sz="1200" dirty="0">
                <a:solidFill>
                  <a:srgbClr val="F8F8F8"/>
                </a:solidFill>
                <a:latin typeface="FrutigerNext LT Medium" pitchFamily="34" charset="0"/>
                <a:ea typeface="华文细黑" pitchFamily="2" charset="-122"/>
              </a:rPr>
              <a:t>:</a:t>
            </a:r>
          </a:p>
          <a:p>
            <a:pPr marL="342707" indent="-342707" algn="r">
              <a:lnSpc>
                <a:spcPct val="125000"/>
              </a:lnSpc>
              <a:spcBef>
                <a:spcPct val="20000"/>
              </a:spcBef>
              <a:buClr>
                <a:srgbClr val="990000"/>
              </a:buClr>
              <a:defRPr/>
            </a:pPr>
            <a:r>
              <a:rPr lang="en-US" altLang="zh-CN" sz="1200" dirty="0" err="1">
                <a:solidFill>
                  <a:srgbClr val="F8F8F8"/>
                </a:solidFill>
                <a:latin typeface="FrutigerNext LT Medium" pitchFamily="34" charset="0"/>
                <a:ea typeface="华文细黑" pitchFamily="2" charset="-122"/>
              </a:rPr>
              <a:t>FrutigerNext</a:t>
            </a:r>
            <a:r>
              <a:rPr lang="en-US" altLang="zh-CN" sz="1200" dirty="0">
                <a:solidFill>
                  <a:srgbClr val="F8F8F8"/>
                </a:solidFill>
                <a:latin typeface="FrutigerNext LT Medium" pitchFamily="34" charset="0"/>
                <a:ea typeface="华文细黑" pitchFamily="2" charset="-122"/>
              </a:rPr>
              <a:t> LT Regular</a:t>
            </a:r>
          </a:p>
          <a:p>
            <a:pPr marL="342707" indent="-342707" algn="r">
              <a:lnSpc>
                <a:spcPct val="125000"/>
              </a:lnSpc>
              <a:spcBef>
                <a:spcPct val="20000"/>
              </a:spcBef>
              <a:buClr>
                <a:srgbClr val="990000"/>
              </a:buClr>
              <a:defRPr/>
            </a:pPr>
            <a:r>
              <a:rPr lang="zh-CN" altLang="en-US" sz="1200" dirty="0">
                <a:solidFill>
                  <a:srgbClr val="F8F8F8"/>
                </a:solidFill>
                <a:latin typeface="FrutigerNext LT Medium" pitchFamily="34" charset="0"/>
                <a:ea typeface="华文细黑" pitchFamily="2" charset="-122"/>
              </a:rPr>
              <a:t>外部使用字体 </a:t>
            </a:r>
            <a:r>
              <a:rPr lang="en-US" altLang="zh-CN" sz="1200" dirty="0">
                <a:solidFill>
                  <a:srgbClr val="F8F8F8"/>
                </a:solidFill>
                <a:latin typeface="FrutigerNext LT Medium" pitchFamily="34" charset="0"/>
                <a:ea typeface="华文细黑" pitchFamily="2" charset="-122"/>
              </a:rPr>
              <a:t>: Arial</a:t>
            </a:r>
          </a:p>
          <a:p>
            <a:pPr marL="342707" indent="-342707" algn="r">
              <a:lnSpc>
                <a:spcPct val="75000"/>
              </a:lnSpc>
              <a:spcBef>
                <a:spcPct val="20000"/>
              </a:spcBef>
              <a:buClr>
                <a:srgbClr val="990000"/>
              </a:buClr>
              <a:defRPr/>
            </a:pPr>
            <a:endParaRPr lang="en-US" altLang="zh-CN" sz="1200" dirty="0">
              <a:solidFill>
                <a:srgbClr val="F8F8F8"/>
              </a:solidFill>
              <a:latin typeface="FrutigerNext LT Regular" pitchFamily="34" charset="0"/>
              <a:ea typeface="华文细黑" pitchFamily="2" charset="-122"/>
            </a:endParaRP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华文细黑" pitchFamily="2" charset="-122"/>
              </a:rPr>
              <a:t>中文正文</a:t>
            </a:r>
            <a:r>
              <a:rPr lang="en-US" altLang="zh-CN" sz="1200" dirty="0">
                <a:solidFill>
                  <a:srgbClr val="F8F8F8"/>
                </a:solidFill>
                <a:latin typeface="FrutigerNext LT Regular" pitchFamily="34" charset="0"/>
                <a:ea typeface="华文细黑" pitchFamily="2" charset="-122"/>
              </a:rPr>
              <a:t>:18-20pt</a:t>
            </a: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华文细黑" pitchFamily="2" charset="-122"/>
              </a:rPr>
              <a:t>子目录</a:t>
            </a:r>
            <a:r>
              <a:rPr lang="en-US" altLang="zh-CN" sz="1200" dirty="0">
                <a:solidFill>
                  <a:srgbClr val="F8F8F8"/>
                </a:solidFill>
                <a:latin typeface="FrutigerNext LT Regular" pitchFamily="34" charset="0"/>
                <a:ea typeface="华文细黑" pitchFamily="2" charset="-122"/>
              </a:rPr>
              <a:t>(2-5</a:t>
            </a:r>
            <a:r>
              <a:rPr lang="zh-CN" altLang="en-US" sz="1200" dirty="0">
                <a:solidFill>
                  <a:srgbClr val="F8F8F8"/>
                </a:solidFill>
                <a:latin typeface="FrutigerNext LT Regular" pitchFamily="34" charset="0"/>
                <a:ea typeface="华文细黑" pitchFamily="2" charset="-122"/>
              </a:rPr>
              <a:t>级</a:t>
            </a:r>
            <a:r>
              <a:rPr lang="en-US" altLang="zh-CN" sz="1200" dirty="0">
                <a:solidFill>
                  <a:srgbClr val="F8F8F8"/>
                </a:solidFill>
                <a:latin typeface="FrutigerNext LT Regular" pitchFamily="34" charset="0"/>
                <a:ea typeface="华文细黑" pitchFamily="2" charset="-122"/>
              </a:rPr>
              <a:t>):18pt </a:t>
            </a: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华文细黑" pitchFamily="2" charset="-122"/>
              </a:rPr>
              <a:t>颜色</a:t>
            </a:r>
            <a:r>
              <a:rPr lang="en-US" altLang="zh-CN" sz="1200" dirty="0">
                <a:solidFill>
                  <a:srgbClr val="F8F8F8"/>
                </a:solidFill>
                <a:latin typeface="FrutigerNext LT Regular" pitchFamily="34" charset="0"/>
                <a:ea typeface="华文细黑" pitchFamily="2" charset="-122"/>
              </a:rPr>
              <a:t>:</a:t>
            </a:r>
            <a:r>
              <a:rPr lang="zh-CN" altLang="en-US" sz="1200" dirty="0">
                <a:solidFill>
                  <a:srgbClr val="F8F8F8"/>
                </a:solidFill>
                <a:latin typeface="FrutigerNext LT Regular" pitchFamily="34" charset="0"/>
                <a:ea typeface="华文细黑" pitchFamily="2" charset="-122"/>
              </a:rPr>
              <a:t>黑色</a:t>
            </a: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华文细黑" pitchFamily="2" charset="-122"/>
              </a:rPr>
              <a:t>字体</a:t>
            </a:r>
            <a:r>
              <a:rPr lang="en-US" altLang="zh-CN" sz="1200" dirty="0">
                <a:solidFill>
                  <a:srgbClr val="F8F8F8"/>
                </a:solidFill>
                <a:latin typeface="FrutigerNext LT Regular" pitchFamily="34" charset="0"/>
                <a:ea typeface="华文细黑" pitchFamily="2" charset="-122"/>
              </a:rPr>
              <a:t>:</a:t>
            </a:r>
            <a:r>
              <a:rPr lang="zh-CN" altLang="en-US" sz="1200" dirty="0">
                <a:solidFill>
                  <a:srgbClr val="F8F8F8"/>
                </a:solidFill>
                <a:latin typeface="FrutigerNext LT Regular" pitchFamily="34" charset="0"/>
                <a:ea typeface="华文细黑" pitchFamily="2" charset="-122"/>
              </a:rPr>
              <a:t>细黑体 </a:t>
            </a:r>
            <a:endParaRPr lang="zh-CN" altLang="en-US" sz="1200" dirty="0">
              <a:solidFill>
                <a:srgbClr val="080808"/>
              </a:solidFill>
              <a:latin typeface="FrutigerNext LT Regular" pitchFamily="34" charset="0"/>
              <a:ea typeface="华文细黑" pitchFamily="2" charset="-122"/>
            </a:endParaRPr>
          </a:p>
        </p:txBody>
      </p:sp>
      <p:sp>
        <p:nvSpPr>
          <p:cNvPr id="11" name="Rectangle 15"/>
          <p:cNvSpPr>
            <a:spLocks noChangeArrowheads="1"/>
          </p:cNvSpPr>
          <p:nvPr userDrawn="1"/>
        </p:nvSpPr>
        <p:spPr bwMode="auto">
          <a:xfrm>
            <a:off x="12361978" y="5444067"/>
            <a:ext cx="1227137" cy="323097"/>
          </a:xfrm>
          <a:prstGeom prst="rect">
            <a:avLst/>
          </a:prstGeom>
          <a:solidFill>
            <a:srgbClr val="F8F8F8"/>
          </a:solidFill>
          <a:ln w="9525" algn="ctr">
            <a:noFill/>
            <a:miter lim="800000"/>
            <a:headEnd/>
            <a:tailEnd/>
          </a:ln>
          <a:effectLst/>
        </p:spPr>
        <p:txBody>
          <a:bodyPr lIns="91371" tIns="45686" rIns="91371" bIns="45686" anchor="ctr">
            <a:spAutoFit/>
          </a:bodyPr>
          <a:lstStyle/>
          <a:p>
            <a:pPr algn="ctr" defTabSz="877391" eaLnBrk="0" hangingPunct="0">
              <a:defRPr/>
            </a:pPr>
            <a:endParaRPr lang="zh-CN" altLang="zh-CN" sz="1500" dirty="0">
              <a:solidFill>
                <a:srgbClr val="FFFFFF"/>
              </a:solidFill>
              <a:latin typeface="FrutigerNext LT Regular" pitchFamily="34" charset="0"/>
            </a:endParaRPr>
          </a:p>
        </p:txBody>
      </p:sp>
      <p:grpSp>
        <p:nvGrpSpPr>
          <p:cNvPr id="3" name="Group 16"/>
          <p:cNvGrpSpPr>
            <a:grpSpLocks/>
          </p:cNvGrpSpPr>
          <p:nvPr userDrawn="1"/>
        </p:nvGrpSpPr>
        <p:grpSpPr bwMode="auto">
          <a:xfrm>
            <a:off x="12472988" y="5278444"/>
            <a:ext cx="989012" cy="184151"/>
            <a:chOff x="6657" y="3492"/>
            <a:chExt cx="527" cy="121"/>
          </a:xfrm>
        </p:grpSpPr>
        <p:sp>
          <p:nvSpPr>
            <p:cNvPr id="13" name="Rectangle 17"/>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4" name="Rectangle 18"/>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5" name="Rectangle 19"/>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6" name="Rectangle 20"/>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grpSp>
      <p:grpSp>
        <p:nvGrpSpPr>
          <p:cNvPr id="5" name="Group 21"/>
          <p:cNvGrpSpPr>
            <a:grpSpLocks/>
          </p:cNvGrpSpPr>
          <p:nvPr userDrawn="1"/>
        </p:nvGrpSpPr>
        <p:grpSpPr bwMode="auto">
          <a:xfrm>
            <a:off x="12472988" y="6204103"/>
            <a:ext cx="989012" cy="182563"/>
            <a:chOff x="6657" y="4103"/>
            <a:chExt cx="527" cy="121"/>
          </a:xfrm>
        </p:grpSpPr>
        <p:sp>
          <p:nvSpPr>
            <p:cNvPr id="18" name="Rectangle 22"/>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 name="Rectangle 23"/>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20" name="Rectangle 24"/>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21" name="Rectangle 25"/>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grpSp>
      <p:grpSp>
        <p:nvGrpSpPr>
          <p:cNvPr id="12" name="Group 26"/>
          <p:cNvGrpSpPr>
            <a:grpSpLocks/>
          </p:cNvGrpSpPr>
          <p:nvPr userDrawn="1"/>
        </p:nvGrpSpPr>
        <p:grpSpPr bwMode="auto">
          <a:xfrm>
            <a:off x="12472988" y="6450015"/>
            <a:ext cx="989012" cy="182563"/>
            <a:chOff x="6657" y="4266"/>
            <a:chExt cx="527" cy="121"/>
          </a:xfrm>
        </p:grpSpPr>
        <p:sp>
          <p:nvSpPr>
            <p:cNvPr id="23" name="Rectangle 27"/>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24" name="Rectangle 28"/>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25" name="Rectangle 29"/>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26" name="Rectangle 30"/>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grpSp>
      <p:grpSp>
        <p:nvGrpSpPr>
          <p:cNvPr id="17" name="Group 31"/>
          <p:cNvGrpSpPr>
            <a:grpSpLocks/>
          </p:cNvGrpSpPr>
          <p:nvPr userDrawn="1"/>
        </p:nvGrpSpPr>
        <p:grpSpPr bwMode="auto">
          <a:xfrm>
            <a:off x="12472988" y="5527831"/>
            <a:ext cx="989012" cy="182563"/>
            <a:chOff x="6657" y="3656"/>
            <a:chExt cx="527" cy="121"/>
          </a:xfrm>
        </p:grpSpPr>
        <p:sp>
          <p:nvSpPr>
            <p:cNvPr id="28" name="Rectangle 32"/>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29" name="Rectangle 33"/>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30" name="Rectangle 34"/>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31" name="Rectangle 35"/>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grpSp>
      <p:grpSp>
        <p:nvGrpSpPr>
          <p:cNvPr id="22" name="Group 36"/>
          <p:cNvGrpSpPr>
            <a:grpSpLocks/>
          </p:cNvGrpSpPr>
          <p:nvPr userDrawn="1"/>
        </p:nvGrpSpPr>
        <p:grpSpPr bwMode="auto">
          <a:xfrm>
            <a:off x="12472988" y="5957891"/>
            <a:ext cx="989012" cy="182563"/>
            <a:chOff x="6657" y="3941"/>
            <a:chExt cx="527" cy="121"/>
          </a:xfrm>
        </p:grpSpPr>
        <p:sp>
          <p:nvSpPr>
            <p:cNvPr id="33" name="Rectangle 37"/>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34" name="Rectangle 38"/>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35" name="Rectangle 39"/>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36" name="Rectangle 40"/>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grpSp>
      <p:grpSp>
        <p:nvGrpSpPr>
          <p:cNvPr id="27" name="Group 41"/>
          <p:cNvGrpSpPr>
            <a:grpSpLocks/>
          </p:cNvGrpSpPr>
          <p:nvPr userDrawn="1"/>
        </p:nvGrpSpPr>
        <p:grpSpPr bwMode="auto">
          <a:xfrm>
            <a:off x="12472988" y="6697667"/>
            <a:ext cx="989012" cy="182563"/>
            <a:chOff x="6657" y="4430"/>
            <a:chExt cx="527" cy="121"/>
          </a:xfrm>
        </p:grpSpPr>
        <p:sp>
          <p:nvSpPr>
            <p:cNvPr id="38" name="Rectangle 42"/>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39" name="Rectangle 43"/>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40" name="Rectangle 44"/>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41" name="Rectangle 45"/>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grpSp>
      <p:grpSp>
        <p:nvGrpSpPr>
          <p:cNvPr id="32" name="Group 46"/>
          <p:cNvGrpSpPr>
            <a:grpSpLocks/>
          </p:cNvGrpSpPr>
          <p:nvPr userDrawn="1"/>
        </p:nvGrpSpPr>
        <p:grpSpPr bwMode="auto">
          <a:xfrm>
            <a:off x="12472988" y="5032381"/>
            <a:ext cx="989012" cy="184151"/>
            <a:chOff x="6657" y="3329"/>
            <a:chExt cx="527" cy="122"/>
          </a:xfrm>
        </p:grpSpPr>
        <p:sp>
          <p:nvSpPr>
            <p:cNvPr id="43" name="Rectangle 47"/>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44" name="Rectangle 48"/>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45" name="Rectangle 49"/>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46" name="Rectangle 50"/>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grpSp>
      <p:grpSp>
        <p:nvGrpSpPr>
          <p:cNvPr id="37" name="Group 51"/>
          <p:cNvGrpSpPr>
            <a:grpSpLocks/>
          </p:cNvGrpSpPr>
          <p:nvPr userDrawn="1"/>
        </p:nvGrpSpPr>
        <p:grpSpPr bwMode="auto">
          <a:xfrm>
            <a:off x="12472988" y="4600731"/>
            <a:ext cx="989012" cy="182563"/>
            <a:chOff x="6657" y="3043"/>
            <a:chExt cx="527" cy="121"/>
          </a:xfrm>
        </p:grpSpPr>
        <p:sp>
          <p:nvSpPr>
            <p:cNvPr id="48" name="Rectangle 52"/>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49" name="Rectangle 53"/>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50" name="Rectangle 54"/>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51" name="Rectangle 55"/>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grpSp>
      <p:grpSp>
        <p:nvGrpSpPr>
          <p:cNvPr id="42" name="Group 56"/>
          <p:cNvGrpSpPr>
            <a:grpSpLocks/>
          </p:cNvGrpSpPr>
          <p:nvPr userDrawn="1"/>
        </p:nvGrpSpPr>
        <p:grpSpPr bwMode="auto">
          <a:xfrm>
            <a:off x="12472988" y="4354519"/>
            <a:ext cx="989012" cy="184151"/>
            <a:chOff x="6657" y="2881"/>
            <a:chExt cx="527" cy="121"/>
          </a:xfrm>
        </p:grpSpPr>
        <p:sp>
          <p:nvSpPr>
            <p:cNvPr id="53" name="Rectangle 57"/>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54" name="Rectangle 58"/>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55" name="Rectangle 59"/>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56" name="Rectangle 60"/>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grpSp>
      <p:sp>
        <p:nvSpPr>
          <p:cNvPr id="57" name="Rectangle 61"/>
          <p:cNvSpPr>
            <a:spLocks noChangeArrowheads="1"/>
          </p:cNvSpPr>
          <p:nvPr userDrawn="1"/>
        </p:nvSpPr>
        <p:spPr bwMode="auto">
          <a:xfrm>
            <a:off x="12269790" y="2263783"/>
            <a:ext cx="1401763" cy="2654300"/>
          </a:xfrm>
          <a:prstGeom prst="rect">
            <a:avLst/>
          </a:prstGeom>
          <a:noFill/>
          <a:ln w="9525">
            <a:noFill/>
            <a:miter lim="800000"/>
            <a:headEnd/>
            <a:tailEnd/>
          </a:ln>
          <a:effectLst/>
        </p:spPr>
        <p:txBody>
          <a:bodyPr lIns="87750" tIns="43873" rIns="87750" bIns="43873"/>
          <a:lstStyle/>
          <a:p>
            <a:pPr marL="342707" indent="-342707">
              <a:lnSpc>
                <a:spcPct val="120000"/>
              </a:lnSpc>
              <a:spcBef>
                <a:spcPct val="20000"/>
              </a:spcBef>
              <a:buClr>
                <a:srgbClr val="990000"/>
              </a:buClr>
              <a:defRPr/>
            </a:pPr>
            <a:r>
              <a:rPr lang="zh-CN" altLang="en-US" sz="1200" dirty="0">
                <a:solidFill>
                  <a:srgbClr val="F8F8F8"/>
                </a:solidFill>
                <a:latin typeface="华文细黑" pitchFamily="2" charset="-122"/>
                <a:ea typeface="华文细黑" pitchFamily="2" charset="-122"/>
              </a:rPr>
              <a:t>配色参考方案：</a:t>
            </a:r>
          </a:p>
          <a:p>
            <a:pPr marL="342707" indent="-342707">
              <a:lnSpc>
                <a:spcPct val="120000"/>
              </a:lnSpc>
              <a:spcBef>
                <a:spcPct val="20000"/>
              </a:spcBef>
              <a:buClr>
                <a:srgbClr val="990000"/>
              </a:buClr>
              <a:defRPr/>
            </a:pPr>
            <a:r>
              <a:rPr lang="zh-CN" altLang="en-US" sz="1200" dirty="0">
                <a:solidFill>
                  <a:srgbClr val="F8F8F8"/>
                </a:solidFill>
                <a:latin typeface="华文细黑" pitchFamily="2" charset="-122"/>
                <a:ea typeface="华文细黑" pitchFamily="2" charset="-122"/>
              </a:rPr>
              <a:t>建议同一页面内不超过四种颜色，以下是９组配色方案，同一页面内只选择一组使用。</a:t>
            </a:r>
          </a:p>
          <a:p>
            <a:pPr marL="342707" indent="-342707">
              <a:lnSpc>
                <a:spcPct val="120000"/>
              </a:lnSpc>
              <a:spcBef>
                <a:spcPct val="20000"/>
              </a:spcBef>
              <a:buClr>
                <a:srgbClr val="990000"/>
              </a:buClr>
              <a:defRPr/>
            </a:pPr>
            <a:r>
              <a:rPr lang="zh-CN" altLang="en-US" sz="1200" dirty="0">
                <a:solidFill>
                  <a:srgbClr val="F8F8F8"/>
                </a:solidFill>
                <a:latin typeface="华文细黑" pitchFamily="2" charset="-122"/>
                <a:ea typeface="华文细黑" pitchFamily="2" charset="-122"/>
              </a:rPr>
              <a:t>（仅供参考）</a:t>
            </a:r>
          </a:p>
        </p:txBody>
      </p:sp>
      <p:sp>
        <p:nvSpPr>
          <p:cNvPr id="58" name="Rectangle 62"/>
          <p:cNvSpPr>
            <a:spLocks noChangeArrowheads="1"/>
          </p:cNvSpPr>
          <p:nvPr userDrawn="1"/>
        </p:nvSpPr>
        <p:spPr bwMode="auto">
          <a:xfrm>
            <a:off x="12269790" y="-61903"/>
            <a:ext cx="1401763" cy="838201"/>
          </a:xfrm>
          <a:prstGeom prst="rect">
            <a:avLst/>
          </a:prstGeom>
          <a:noFill/>
          <a:ln w="9525">
            <a:noFill/>
            <a:miter lim="800000"/>
            <a:headEnd/>
            <a:tailEnd/>
          </a:ln>
          <a:effectLst/>
        </p:spPr>
        <p:txBody>
          <a:bodyPr lIns="87750" tIns="43873" rIns="87750" bIns="43873"/>
          <a:lstStyle/>
          <a:p>
            <a:pPr marL="342707" indent="-342707">
              <a:lnSpc>
                <a:spcPct val="120000"/>
              </a:lnSpc>
              <a:spcBef>
                <a:spcPct val="20000"/>
              </a:spcBef>
              <a:buClr>
                <a:srgbClr val="990000"/>
              </a:buClr>
              <a:defRPr/>
            </a:pPr>
            <a:r>
              <a:rPr lang="zh-CN" altLang="en-US" sz="1200" dirty="0">
                <a:solidFill>
                  <a:srgbClr val="F8F8F8"/>
                </a:solidFill>
                <a:latin typeface="华文细黑" pitchFamily="2" charset="-122"/>
                <a:ea typeface="华文细黑" pitchFamily="2" charset="-122"/>
              </a:rPr>
              <a:t>客户或者合作伙伴的标志放在右上角</a:t>
            </a:r>
            <a:r>
              <a:rPr lang="en-US" altLang="zh-CN" sz="1200" dirty="0">
                <a:solidFill>
                  <a:srgbClr val="F8F8F8"/>
                </a:solidFill>
                <a:latin typeface="华文细黑" pitchFamily="2" charset="-122"/>
                <a:ea typeface="华文细黑" pitchFamily="2" charset="-122"/>
              </a:rPr>
              <a:t>.</a:t>
            </a:r>
          </a:p>
        </p:txBody>
      </p:sp>
      <p:sp>
        <p:nvSpPr>
          <p:cNvPr id="1508364" name="Rectangle 12"/>
          <p:cNvSpPr>
            <a:spLocks noGrp="1" noChangeArrowheads="1"/>
          </p:cNvSpPr>
          <p:nvPr>
            <p:ph type="ctrTitle"/>
          </p:nvPr>
        </p:nvSpPr>
        <p:spPr>
          <a:xfrm>
            <a:off x="896939" y="2130589"/>
            <a:ext cx="7350126" cy="1470025"/>
          </a:xfrm>
        </p:spPr>
        <p:txBody>
          <a:bodyPr/>
          <a:lstStyle>
            <a:lvl1pPr>
              <a:defRPr sz="4000">
                <a:solidFill>
                  <a:schemeClr val="bg1"/>
                </a:solidFill>
              </a:defRPr>
            </a:lvl1pPr>
          </a:lstStyle>
          <a:p>
            <a:r>
              <a:rPr lang="zh-CN" altLang="en-US"/>
              <a:t>单击此处编辑母版标题样式</a:t>
            </a:r>
          </a:p>
        </p:txBody>
      </p:sp>
      <p:sp>
        <p:nvSpPr>
          <p:cNvPr id="1508365" name="Rectangle 13"/>
          <p:cNvSpPr>
            <a:spLocks noGrp="1" noChangeArrowheads="1"/>
          </p:cNvSpPr>
          <p:nvPr>
            <p:ph type="subTitle" idx="1"/>
          </p:nvPr>
        </p:nvSpPr>
        <p:spPr>
          <a:xfrm>
            <a:off x="896938" y="4108451"/>
            <a:ext cx="7346950" cy="533400"/>
          </a:xfrm>
        </p:spPr>
        <p:txBody>
          <a:bodyPr anchor="ctr"/>
          <a:lstStyle>
            <a:lvl1pPr marL="0" indent="0">
              <a:buFontTx/>
              <a:buNone/>
              <a:defRPr>
                <a:solidFill>
                  <a:schemeClr val="bg1"/>
                </a:solidFill>
              </a:defRPr>
            </a:lvl1pPr>
          </a:lstStyle>
          <a:p>
            <a:r>
              <a:rPr lang="zh-CN" altLang="en-US"/>
              <a:t>单击此处编辑母版副标题样式</a:t>
            </a:r>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797" y="325447"/>
            <a:ext cx="10179584" cy="8715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007797" y="1628781"/>
            <a:ext cx="10179584"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 xmlns:p14="http://schemas.microsoft.com/office/powerpoint/2010/main" val="1552059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609761" y="6356353"/>
            <a:ext cx="2845541" cy="365125"/>
          </a:xfrm>
          <a:prstGeom prst="rect">
            <a:avLst/>
          </a:prstGeom>
        </p:spPr>
        <p:txBody>
          <a:bodyPr lIns="121866" tIns="60936" rIns="121866" bIns="60936"/>
          <a:lstStyle/>
          <a:p>
            <a:fld id="{530820CF-B880-4189-942D-D702A7CBA730}" type="datetimeFigureOut">
              <a:rPr lang="zh-CN" altLang="en-US" sz="1700" smtClean="0">
                <a:solidFill>
                  <a:srgbClr val="000000"/>
                </a:solidFill>
                <a:latin typeface="Calibri" pitchFamily="34" charset="0"/>
                <a:ea typeface="宋体" pitchFamily="2" charset="-122"/>
              </a:rPr>
              <a:pPr/>
              <a:t>2015/3/27</a:t>
            </a:fld>
            <a:endParaRPr lang="zh-CN" altLang="en-US" sz="1700" dirty="0">
              <a:solidFill>
                <a:srgbClr val="000000"/>
              </a:solidFill>
              <a:latin typeface="Calibri" pitchFamily="34" charset="0"/>
              <a:ea typeface="宋体" pitchFamily="2" charset="-122"/>
            </a:endParaRPr>
          </a:p>
        </p:txBody>
      </p:sp>
      <p:sp>
        <p:nvSpPr>
          <p:cNvPr id="4" name="页脚占位符 3"/>
          <p:cNvSpPr>
            <a:spLocks noGrp="1"/>
          </p:cNvSpPr>
          <p:nvPr>
            <p:ph type="ftr" sz="quarter" idx="11"/>
          </p:nvPr>
        </p:nvSpPr>
        <p:spPr>
          <a:xfrm>
            <a:off x="4166687" y="6356353"/>
            <a:ext cx="3861805" cy="365125"/>
          </a:xfrm>
          <a:prstGeom prst="rect">
            <a:avLst/>
          </a:prstGeom>
        </p:spPr>
        <p:txBody>
          <a:bodyPr lIns="121866" tIns="60936" rIns="121866" bIns="60936"/>
          <a:lstStyle/>
          <a:p>
            <a:endParaRPr lang="zh-CN" altLang="en-US" sz="1700" dirty="0">
              <a:solidFill>
                <a:srgbClr val="000000"/>
              </a:solidFill>
              <a:latin typeface="Calibri" pitchFamily="34" charset="0"/>
              <a:ea typeface="宋体" pitchFamily="2" charset="-122"/>
            </a:endParaRPr>
          </a:p>
        </p:txBody>
      </p:sp>
      <p:sp>
        <p:nvSpPr>
          <p:cNvPr id="5" name="灯片编号占位符 4"/>
          <p:cNvSpPr>
            <a:spLocks noGrp="1"/>
          </p:cNvSpPr>
          <p:nvPr>
            <p:ph type="sldNum" sz="quarter" idx="12"/>
          </p:nvPr>
        </p:nvSpPr>
        <p:spPr>
          <a:xfrm>
            <a:off x="8739877" y="6356353"/>
            <a:ext cx="2845541" cy="365125"/>
          </a:xfrm>
          <a:prstGeom prst="rect">
            <a:avLst/>
          </a:prstGeom>
        </p:spPr>
        <p:txBody>
          <a:bodyPr lIns="121866" tIns="60936" rIns="121866" bIns="60936"/>
          <a:lstStyle/>
          <a:p>
            <a:fld id="{0C913308-F349-4B6D-A68A-DD1791B4A57B}" type="slidenum">
              <a:rPr lang="zh-CN" altLang="en-US" sz="1700" smtClean="0">
                <a:solidFill>
                  <a:srgbClr val="000000"/>
                </a:solidFill>
                <a:latin typeface="Calibri" pitchFamily="34" charset="0"/>
                <a:ea typeface="宋体" pitchFamily="2" charset="-122"/>
              </a:rPr>
              <a:pPr/>
              <a:t>‹#›</a:t>
            </a:fld>
            <a:endParaRPr lang="zh-CN" altLang="en-US" sz="1700" dirty="0">
              <a:solidFill>
                <a:srgbClr val="000000"/>
              </a:solidFill>
              <a:latin typeface="Calibri" pitchFamily="34" charset="0"/>
              <a:ea typeface="宋体" pitchFamily="2" charset="-122"/>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1210" y="116634"/>
            <a:ext cx="10366375" cy="1362075"/>
          </a:xfrm>
          <a:noFill/>
          <a:ln w="9525" algn="ctr">
            <a:noFill/>
            <a:miter lim="800000"/>
            <a:headEnd/>
            <a:tailEnd/>
          </a:ln>
          <a:effectLst/>
        </p:spPr>
        <p:txBody>
          <a:bodyPr vert="horz" wrap="square" lIns="91361" tIns="45680" rIns="91361" bIns="4568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
        <p:nvSpPr>
          <p:cNvPr id="5" name="文本占位符 4"/>
          <p:cNvSpPr>
            <a:spLocks noGrp="1"/>
          </p:cNvSpPr>
          <p:nvPr>
            <p:ph type="body" sz="quarter" idx="10"/>
          </p:nvPr>
        </p:nvSpPr>
        <p:spPr>
          <a:xfrm>
            <a:off x="912823" y="1714508"/>
            <a:ext cx="10369549" cy="4162425"/>
          </a:xfrm>
          <a:prstGeom prst="rect">
            <a:avLst/>
          </a:prstGeom>
        </p:spPr>
        <p:txBody>
          <a:bodyPr lIns="91361" tIns="45680" rIns="91361" bIns="45680"/>
          <a:lstStyle>
            <a:lvl1pPr marL="266473" indent="-266473">
              <a:buClr>
                <a:schemeClr val="tx1">
                  <a:lumMod val="65000"/>
                  <a:lumOff val="35000"/>
                </a:schemeClr>
              </a:buClr>
              <a:buSzPct val="70000"/>
              <a:buFont typeface="Wingdings" pitchFamily="2" charset="2"/>
              <a:buChar char="l"/>
              <a:defRPr sz="2000" b="0">
                <a:solidFill>
                  <a:srgbClr val="333333"/>
                </a:solidFill>
                <a:latin typeface="+mn-lt"/>
                <a:ea typeface="+mn-ea"/>
              </a:defRPr>
            </a:lvl1pPr>
          </a:lstStyle>
          <a:p>
            <a:pPr lvl="0"/>
            <a:r>
              <a:rPr lang="zh-CN" altLang="en-US" dirty="0" smtClean="0"/>
              <a:t>单击此处编辑母版文本样式</a:t>
            </a:r>
            <a:endParaRPr lang="zh-CN" altLang="en-US" dirty="0"/>
          </a:p>
        </p:txBody>
      </p:sp>
    </p:spTree>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4" name="文本占位符 3"/>
          <p:cNvSpPr>
            <a:spLocks noGrp="1"/>
          </p:cNvSpPr>
          <p:nvPr>
            <p:ph type="body" sz="quarter" idx="10"/>
          </p:nvPr>
        </p:nvSpPr>
        <p:spPr>
          <a:xfrm>
            <a:off x="811213" y="1803417"/>
            <a:ext cx="10471150" cy="4073525"/>
          </a:xfrm>
          <a:prstGeom prst="rect">
            <a:avLst/>
          </a:prstGeom>
        </p:spPr>
        <p:txBody>
          <a:bodyPr lIns="121849" tIns="60928" rIns="121849" bIns="60928"/>
          <a:lstStyle>
            <a:lvl1pPr>
              <a:defRPr>
                <a:solidFill>
                  <a:srgbClr val="333333"/>
                </a:solidFill>
              </a:defRPr>
            </a:lvl1pPr>
          </a:lstStyle>
          <a:p>
            <a:pPr lvl="0"/>
            <a:r>
              <a:rPr lang="zh-CN" altLang="en-US" dirty="0" smtClean="0"/>
              <a:t>单击此处编辑母版文本样式</a:t>
            </a:r>
          </a:p>
        </p:txBody>
      </p:sp>
    </p:spTree>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30924" y="2"/>
            <a:ext cx="10754687" cy="589189"/>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30924" y="1600201"/>
            <a:ext cx="10754687" cy="4525736"/>
          </a:xfrm>
          <a:prstGeom prst="rect">
            <a:avLst/>
          </a:prstGeom>
        </p:spPr>
        <p:txBody>
          <a:bodyPr lIns="121849" tIns="60928" rIns="121849" bIns="60928"/>
          <a:lstStyle/>
          <a:p>
            <a:pPr lvl="0"/>
            <a:endParaRPr lang="zh-CN" altLang="en-US" noProof="0" smtClean="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Tree>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1206" y="116634"/>
            <a:ext cx="10366375" cy="1362075"/>
          </a:xfrm>
          <a:noFill/>
          <a:ln w="9525" algn="ctr">
            <a:noFill/>
            <a:miter lim="800000"/>
            <a:headEnd/>
            <a:tailEnd/>
          </a:ln>
          <a:effectLst/>
        </p:spPr>
        <p:txBody>
          <a:bodyPr vert="horz" wrap="square" lIns="91414" tIns="45707" rIns="91414" bIns="45707"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
        <p:nvSpPr>
          <p:cNvPr id="5" name="文本占位符 4"/>
          <p:cNvSpPr>
            <a:spLocks noGrp="1"/>
          </p:cNvSpPr>
          <p:nvPr>
            <p:ph type="body" sz="quarter" idx="10"/>
          </p:nvPr>
        </p:nvSpPr>
        <p:spPr>
          <a:xfrm>
            <a:off x="912819" y="1714504"/>
            <a:ext cx="10369549" cy="4162425"/>
          </a:xfrm>
          <a:prstGeom prst="rect">
            <a:avLst/>
          </a:prstGeom>
        </p:spPr>
        <p:txBody>
          <a:bodyPr lIns="91414" tIns="45707" rIns="91414" bIns="45707"/>
          <a:lstStyle>
            <a:lvl1pPr marL="266625" indent="-266625">
              <a:buClr>
                <a:schemeClr val="tx1">
                  <a:lumMod val="65000"/>
                  <a:lumOff val="35000"/>
                </a:schemeClr>
              </a:buClr>
              <a:buSzPct val="70000"/>
              <a:buFont typeface="Wingdings" pitchFamily="2" charset="2"/>
              <a:buChar char="l"/>
              <a:defRPr sz="2000" b="0">
                <a:solidFill>
                  <a:srgbClr val="333333"/>
                </a:solidFill>
                <a:latin typeface="+mn-lt"/>
                <a:ea typeface="+mn-ea"/>
              </a:defRPr>
            </a:lvl1pPr>
          </a:lstStyle>
          <a:p>
            <a:pPr lvl="0"/>
            <a:r>
              <a:rPr lang="zh-CN" altLang="en-US" dirty="0" smtClean="0"/>
              <a:t>单击此处编辑母版文本样式</a:t>
            </a:r>
            <a:endParaRPr lang="zh-CN" altLang="en-US" dirty="0"/>
          </a:p>
        </p:txBody>
      </p:sp>
    </p:spTree>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4" name="文本占位符 3"/>
          <p:cNvSpPr>
            <a:spLocks noGrp="1"/>
          </p:cNvSpPr>
          <p:nvPr>
            <p:ph type="body" sz="quarter" idx="10"/>
          </p:nvPr>
        </p:nvSpPr>
        <p:spPr>
          <a:xfrm>
            <a:off x="811213" y="1803416"/>
            <a:ext cx="10471150" cy="4073525"/>
          </a:xfrm>
          <a:prstGeom prst="rect">
            <a:avLst/>
          </a:prstGeom>
        </p:spPr>
        <p:txBody>
          <a:bodyPr lIns="121918" tIns="60960" rIns="121918" bIns="60960"/>
          <a:lstStyle>
            <a:lvl1pPr>
              <a:defRPr>
                <a:solidFill>
                  <a:srgbClr val="333333"/>
                </a:solidFill>
              </a:defRPr>
            </a:lvl1pPr>
          </a:lstStyle>
          <a:p>
            <a:pPr lvl="0"/>
            <a:r>
              <a:rPr lang="zh-CN" altLang="en-US" dirty="0" smtClean="0"/>
              <a:t>单击此处编辑母版文本样式</a:t>
            </a:r>
          </a:p>
        </p:txBody>
      </p:sp>
    </p:spTree>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30917" y="2"/>
            <a:ext cx="10754687" cy="589189"/>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30917" y="1600201"/>
            <a:ext cx="10754687" cy="4525736"/>
          </a:xfrm>
          <a:prstGeom prst="rect">
            <a:avLst/>
          </a:prstGeom>
        </p:spPr>
        <p:txBody>
          <a:bodyPr lIns="121918" tIns="60960" rIns="121918" bIns="60960"/>
          <a:lstStyle/>
          <a:p>
            <a:pPr lvl="0"/>
            <a:endParaRPr lang="zh-CN" altLang="en-US" noProof="0" smtClean="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2088" y="361117"/>
            <a:ext cx="10330229" cy="503445"/>
          </a:xfrm>
          <a:noFill/>
          <a:ln>
            <a:noFill/>
          </a:ln>
          <a:effectLst/>
          <a:extLst/>
        </p:spPr>
        <p:txBody>
          <a:bodyPr lIns="35928" tIns="35928" rIns="35928" bIns="35928" anchor="t">
            <a:spAutoFit/>
          </a:bodyPr>
          <a:lstStyle>
            <a:lvl1pPr>
              <a:defRPr lang="zh-CN" altLang="en-US" sz="2800" b="0" kern="1200">
                <a:latin typeface="FrutigerNext LT Medium" pitchFamily="34" charset="0"/>
              </a:defRPr>
            </a:lvl1pPr>
          </a:lstStyle>
          <a:p>
            <a:pPr lvl="0"/>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4337" y="6489789"/>
            <a:ext cx="2796360" cy="455507"/>
          </a:xfrm>
          <a:prstGeom prst="rect">
            <a:avLst/>
          </a:prstGeom>
          <a:ln/>
        </p:spPr>
        <p:txBody>
          <a:bodyPr lIns="91409" tIns="45704" rIns="91409" bIns="45704"/>
          <a:lstStyle>
            <a:lvl1pPr>
              <a:defRPr/>
            </a:lvl1pPr>
          </a:lstStyle>
          <a:p>
            <a:pPr>
              <a:defRPr/>
            </a:pPr>
            <a:r>
              <a:rPr lang="de-DE" altLang="zh-CN" sz="1700" dirty="0">
                <a:solidFill>
                  <a:srgbClr val="000000"/>
                </a:solidFill>
                <a:latin typeface="Calibri" pitchFamily="34" charset="0"/>
                <a:ea typeface="宋体" charset="-122"/>
              </a:rPr>
              <a:t>Page </a:t>
            </a:r>
            <a:fld id="{9F68B845-00CA-4139-AE96-7D420E41CAB0}" type="slidenum">
              <a:rPr lang="de-DE" altLang="zh-CN" sz="1700">
                <a:solidFill>
                  <a:srgbClr val="000000"/>
                </a:solidFill>
                <a:latin typeface="Calibri" pitchFamily="34" charset="0"/>
                <a:ea typeface="宋体" charset="-122"/>
              </a:rPr>
              <a:pPr>
                <a:defRPr/>
              </a:pPr>
              <a:t>‹#›</a:t>
            </a:fld>
            <a:endParaRPr lang="en-GB" altLang="zh-CN" sz="1700" dirty="0">
              <a:solidFill>
                <a:srgbClr val="000000"/>
              </a:solidFill>
              <a:latin typeface="Calibri" pitchFamily="34" charset="0"/>
              <a:ea typeface="宋体" charset="-122"/>
            </a:endParaRPr>
          </a:p>
        </p:txBody>
      </p:sp>
    </p:spTree>
    <p:extLst>
      <p:ext uri="{BB962C8B-B14F-4D97-AF65-F5344CB8AC3E}">
        <p14:creationId xmlns:p14="http://schemas.microsoft.com/office/powerpoint/2010/main" xmlns="" val="1608801556"/>
      </p:ext>
    </p:extLst>
  </p:cSld>
  <p:clrMapOvr>
    <a:masterClrMapping/>
  </p:clrMapOvr>
  <p:transition advClick="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49276" y="173700"/>
            <a:ext cx="10753200" cy="626400"/>
          </a:xfrm>
        </p:spPr>
        <p:txBody>
          <a:bodyPr/>
          <a:lstStyle>
            <a:lvl1pPr algn="l" rtl="0" fontAlgn="base">
              <a:spcBef>
                <a:spcPct val="0"/>
              </a:spcBef>
              <a:spcAft>
                <a:spcPct val="0"/>
              </a:spcAft>
              <a:buClrTx/>
              <a:buSzTx/>
              <a:buFontTx/>
              <a:buNone/>
              <a:defRPr lang="zh-CN" altLang="en-US" sz="2500" b="0" kern="1200" dirty="0">
                <a:solidFill>
                  <a:srgbClr val="990000"/>
                </a:solidFill>
                <a:latin typeface="Arial" charset="0"/>
                <a:ea typeface="华文细黑" pitchFamily="2" charset="-122"/>
                <a:cs typeface="宋体" pitchFamily="2" charset="-122"/>
              </a:defRPr>
            </a:lvl1pPr>
          </a:lstStyle>
          <a:p>
            <a:r>
              <a:rPr lang="en-US" altLang="zh-CN" dirty="0" smtClean="0"/>
              <a:t>Click to edit Master title style</a:t>
            </a:r>
            <a:endParaRPr lang="zh-CN" altLang="en-US" dirty="0"/>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44047" name="Rectangle 15"/>
          <p:cNvSpPr>
            <a:spLocks noGrp="1" noChangeArrowheads="1"/>
          </p:cNvSpPr>
          <p:nvPr userDrawn="1">
            <p:ph type="ctrTitle" sz="quarter"/>
          </p:nvPr>
        </p:nvSpPr>
        <p:spPr>
          <a:xfrm>
            <a:off x="636595" y="1624487"/>
            <a:ext cx="8217125" cy="1666876"/>
          </a:xfrm>
          <a:prstGeom prst="rect">
            <a:avLst/>
          </a:prstGeom>
        </p:spPr>
        <p:txBody>
          <a:bodyPr/>
          <a:lstStyle>
            <a:lvl1pPr>
              <a:defRPr sz="4400" b="1">
                <a:solidFill>
                  <a:schemeClr val="bg1"/>
                </a:solidFill>
                <a:latin typeface="Vodafone Rg" pitchFamily="34" charset="0"/>
                <a:ea typeface="微软雅黑" pitchFamily="34" charset="-122"/>
              </a:defRPr>
            </a:lvl1pPr>
          </a:lstStyle>
          <a:p>
            <a:r>
              <a:rPr lang="zh-CN" altLang="en-US" dirty="0"/>
              <a:t>单击此处编辑母版标题样式</a:t>
            </a:r>
          </a:p>
        </p:txBody>
      </p:sp>
      <p:sp>
        <p:nvSpPr>
          <p:cNvPr id="44048" name="Rectangle 16"/>
          <p:cNvSpPr>
            <a:spLocks noGrp="1" noChangeArrowheads="1"/>
          </p:cNvSpPr>
          <p:nvPr userDrawn="1">
            <p:ph type="subTitle" sz="quarter" idx="1"/>
          </p:nvPr>
        </p:nvSpPr>
        <p:spPr>
          <a:xfrm>
            <a:off x="655197" y="3603879"/>
            <a:ext cx="5305425" cy="865187"/>
          </a:xfrm>
          <a:prstGeom prst="rect">
            <a:avLst/>
          </a:prstGeom>
        </p:spPr>
        <p:txBody>
          <a:bodyPr lIns="80115" tIns="40058" rIns="80115" bIns="40058"/>
          <a:lstStyle>
            <a:lvl1pPr marL="0" indent="0">
              <a:buFont typeface="Wingdings" pitchFamily="2" charset="2"/>
              <a:buNone/>
              <a:defRPr sz="2800">
                <a:solidFill>
                  <a:schemeClr val="bg1"/>
                </a:solidFill>
                <a:latin typeface="Vodafone Rg" pitchFamily="34" charset="0"/>
                <a:ea typeface="微软雅黑" pitchFamily="34" charset="-122"/>
              </a:defRPr>
            </a:lvl1pPr>
          </a:lstStyle>
          <a:p>
            <a:r>
              <a:rPr lang="zh-CN" altLang="en-US"/>
              <a:t>单击此处编辑母版副标题样式</a:t>
            </a:r>
          </a:p>
        </p:txBody>
      </p:sp>
      <p:sp>
        <p:nvSpPr>
          <p:cNvPr id="11" name="Rectangle 26"/>
          <p:cNvSpPr>
            <a:spLocks noGrp="1" noChangeArrowheads="1"/>
          </p:cNvSpPr>
          <p:nvPr userDrawn="1">
            <p:ph type="dt" sz="quarter" idx="10"/>
          </p:nvPr>
        </p:nvSpPr>
        <p:spPr>
          <a:xfrm>
            <a:off x="912817" y="282599"/>
            <a:ext cx="2844801" cy="474664"/>
          </a:xfrm>
          <a:prstGeom prst="rect">
            <a:avLst/>
          </a:prstGeom>
        </p:spPr>
        <p:txBody>
          <a:bodyPr lIns="91414" tIns="45707" rIns="91414" bIns="45707"/>
          <a:lstStyle>
            <a:lvl1pPr>
              <a:buNone/>
              <a:defRPr>
                <a:latin typeface="Vodafone Rg" pitchFamily="34" charset="0"/>
                <a:ea typeface="微软雅黑" pitchFamily="34" charset="-122"/>
              </a:defRPr>
            </a:lvl1pPr>
          </a:lstStyle>
          <a:p>
            <a:pPr>
              <a:buClr>
                <a:srgbClr val="CC9900"/>
              </a:buClr>
              <a:buFont typeface="Wingdings" pitchFamily="2" charset="2"/>
              <a:buNone/>
              <a:defRPr/>
            </a:pPr>
            <a:fld id="{B172689A-7F44-4885-B92B-636E282D3D21}" type="datetime1">
              <a:rPr lang="zh-CN" altLang="en-US" sz="2300" b="1" smtClean="0">
                <a:solidFill>
                  <a:srgbClr val="000000"/>
                </a:solidFill>
              </a:rPr>
              <a:pPr>
                <a:buClr>
                  <a:srgbClr val="CC9900"/>
                </a:buClr>
                <a:buFont typeface="Wingdings" pitchFamily="2" charset="2"/>
                <a:buNone/>
                <a:defRPr/>
              </a:pPr>
              <a:t>2015/3/27</a:t>
            </a:fld>
            <a:endParaRPr lang="en-US" altLang="zh-CN" sz="2300" b="1" dirty="0">
              <a:solidFill>
                <a:srgbClr val="000000"/>
              </a:solidFill>
            </a:endParaRPr>
          </a:p>
        </p:txBody>
      </p:sp>
      <p:pic>
        <p:nvPicPr>
          <p:cNvPr id="12" name="Picture 24" descr="演示文稿1 拷贝"/>
          <p:cNvPicPr>
            <a:picLocks noChangeAspect="1" noChangeArrowheads="1"/>
          </p:cNvPicPr>
          <p:nvPr userDrawn="1"/>
        </p:nvPicPr>
        <p:blipFill>
          <a:blip r:embed="rId2" cstate="print"/>
          <a:srcRect/>
          <a:stretch>
            <a:fillRect/>
          </a:stretch>
        </p:blipFill>
        <p:spPr bwMode="auto">
          <a:xfrm>
            <a:off x="2" y="814391"/>
            <a:ext cx="12195175" cy="3875087"/>
          </a:xfrm>
          <a:prstGeom prst="rect">
            <a:avLst/>
          </a:prstGeom>
          <a:noFill/>
        </p:spPr>
      </p:pic>
      <p:sp>
        <p:nvSpPr>
          <p:cNvPr id="13" name="矩形 12"/>
          <p:cNvSpPr/>
          <p:nvPr userDrawn="1"/>
        </p:nvSpPr>
        <p:spPr bwMode="auto">
          <a:xfrm>
            <a:off x="2" y="6104241"/>
            <a:ext cx="12167999" cy="75376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14" tIns="45707" rIns="91414" bIns="45707" numCol="1" rtlCol="0" anchor="t" anchorCtr="0" compatLnSpc="1">
            <a:prstTxWarp prst="textNoShape">
              <a:avLst/>
            </a:prstTxWarp>
          </a:bodyPr>
          <a:lstStyle/>
          <a:p>
            <a:pPr defTabSz="914141">
              <a:buClr>
                <a:srgbClr val="CC9900"/>
              </a:buClr>
              <a:buFont typeface="Wingdings" pitchFamily="2" charset="2"/>
              <a:buChar char="n"/>
            </a:pPr>
            <a:endParaRPr lang="zh-CN" altLang="en-US" sz="1700" b="1" dirty="0" smtClean="0">
              <a:solidFill>
                <a:srgbClr val="000000"/>
              </a:solidFill>
              <a:latin typeface="Vodafone Rg" pitchFamily="34" charset="0"/>
              <a:ea typeface="微软雅黑" pitchFamily="34" charset="-122"/>
            </a:endParaRPr>
          </a:p>
        </p:txBody>
      </p:sp>
      <p:pic>
        <p:nvPicPr>
          <p:cNvPr id="14" name="Picture 2"/>
          <p:cNvPicPr>
            <a:picLocks noChangeAspect="1" noChangeArrowheads="1"/>
          </p:cNvPicPr>
          <p:nvPr userDrawn="1"/>
        </p:nvPicPr>
        <p:blipFill>
          <a:blip r:embed="rId3" cstate="print"/>
          <a:srcRect/>
          <a:stretch>
            <a:fillRect/>
          </a:stretch>
        </p:blipFill>
        <p:spPr bwMode="auto">
          <a:xfrm>
            <a:off x="10651675" y="5712962"/>
            <a:ext cx="790574" cy="657227"/>
          </a:xfrm>
          <a:prstGeom prst="rect">
            <a:avLst/>
          </a:prstGeom>
          <a:noFill/>
          <a:ln w="9525">
            <a:noFill/>
            <a:miter lim="800000"/>
            <a:headEnd/>
            <a:tailEnd/>
          </a:ln>
        </p:spPr>
      </p:pic>
      <p:sp>
        <p:nvSpPr>
          <p:cNvPr id="15" name="Rectangle 15"/>
          <p:cNvSpPr txBox="1">
            <a:spLocks noChangeArrowheads="1"/>
          </p:cNvSpPr>
          <p:nvPr userDrawn="1"/>
        </p:nvSpPr>
        <p:spPr bwMode="auto">
          <a:xfrm>
            <a:off x="527737" y="1312429"/>
            <a:ext cx="8217125" cy="1666876"/>
          </a:xfrm>
          <a:prstGeom prst="rect">
            <a:avLst/>
          </a:prstGeom>
          <a:noFill/>
          <a:ln w="9525">
            <a:noFill/>
            <a:miter lim="800000"/>
            <a:headEnd/>
            <a:tailEnd/>
          </a:ln>
          <a:effectLst/>
        </p:spPr>
        <p:txBody>
          <a:bodyPr vert="horz" wrap="square" lIns="91414" tIns="45707" rIns="91414" bIns="45707" numCol="1" anchor="ctr" anchorCtr="0" compatLnSpc="1">
            <a:prstTxWarp prst="textNoShape">
              <a:avLst/>
            </a:prstTxWarp>
          </a:bodyPr>
          <a:lstStyle>
            <a:lvl1pPr>
              <a:defRPr sz="4300" b="1">
                <a:solidFill>
                  <a:schemeClr val="bg1"/>
                </a:solidFill>
              </a:defRPr>
            </a:lvl1pPr>
          </a:lstStyle>
          <a:p>
            <a:pPr defTabSz="914141">
              <a:defRPr/>
            </a:pPr>
            <a:r>
              <a:rPr lang="zh-CN" altLang="en-US" sz="4400" kern="0" dirty="0" smtClean="0">
                <a:solidFill>
                  <a:srgbClr val="FFFFFF"/>
                </a:solidFill>
                <a:latin typeface="Vodafone Rg" pitchFamily="34" charset="0"/>
                <a:ea typeface="微软雅黑" pitchFamily="34" charset="-122"/>
              </a:rPr>
              <a:t>单击此处编辑母版标题样式</a:t>
            </a:r>
            <a:endParaRPr lang="zh-CN" altLang="en-US" sz="4400" kern="0" dirty="0">
              <a:solidFill>
                <a:srgbClr val="FFFFFF"/>
              </a:solidFill>
              <a:latin typeface="Vodafone Rg" pitchFamily="34" charset="0"/>
              <a:ea typeface="微软雅黑" pitchFamily="34" charset="-122"/>
            </a:endParaRPr>
          </a:p>
        </p:txBody>
      </p:sp>
      <p:sp>
        <p:nvSpPr>
          <p:cNvPr id="16" name="Rectangle 16"/>
          <p:cNvSpPr txBox="1">
            <a:spLocks noChangeArrowheads="1"/>
          </p:cNvSpPr>
          <p:nvPr userDrawn="1"/>
        </p:nvSpPr>
        <p:spPr bwMode="auto">
          <a:xfrm>
            <a:off x="546341" y="3291823"/>
            <a:ext cx="5305425" cy="865187"/>
          </a:xfrm>
          <a:prstGeom prst="rect">
            <a:avLst/>
          </a:prstGeom>
          <a:noFill/>
          <a:ln w="9525">
            <a:noFill/>
            <a:miter lim="800000"/>
            <a:headEnd/>
            <a:tailEnd/>
          </a:ln>
          <a:effectLst/>
        </p:spPr>
        <p:txBody>
          <a:bodyPr vert="horz" wrap="square" lIns="80115" tIns="40058" rIns="80115" bIns="40058" numCol="1" anchor="t" anchorCtr="0" compatLnSpc="1">
            <a:prstTxWarp prst="textNoShape">
              <a:avLst/>
            </a:prstTxWarp>
          </a:bodyPr>
          <a:lstStyle>
            <a:lvl1pPr marL="0" indent="0">
              <a:buFont typeface="Wingdings" pitchFamily="2" charset="2"/>
              <a:buNone/>
              <a:defRPr sz="2800">
                <a:solidFill>
                  <a:schemeClr val="bg1"/>
                </a:solidFill>
                <a:latin typeface="华文细黑" pitchFamily="2" charset="-122"/>
              </a:defRPr>
            </a:lvl1pPr>
          </a:lstStyle>
          <a:p>
            <a:pPr defTabSz="914141">
              <a:spcBef>
                <a:spcPct val="20000"/>
              </a:spcBef>
              <a:defRPr/>
            </a:pPr>
            <a:r>
              <a:rPr lang="zh-CN" altLang="en-US" kern="0" dirty="0" smtClean="0">
                <a:solidFill>
                  <a:srgbClr val="FFFFFF"/>
                </a:solidFill>
                <a:latin typeface="Vodafone Rg" pitchFamily="34" charset="0"/>
                <a:ea typeface="微软雅黑" pitchFamily="34" charset="-122"/>
              </a:rPr>
              <a:t>单击此处编辑母版副标题样式</a:t>
            </a:r>
            <a:endParaRPr lang="zh-CN" altLang="en-US" kern="0" dirty="0">
              <a:solidFill>
                <a:srgbClr val="FFFFFF"/>
              </a:solidFill>
              <a:latin typeface="Vodafone Rg" pitchFamily="34" charset="0"/>
              <a:ea typeface="微软雅黑" pitchFamily="34" charset="-122"/>
            </a:endParaRPr>
          </a:p>
        </p:txBody>
      </p:sp>
    </p:spTree>
  </p:cSld>
  <p:clrMapOvr>
    <a:masterClrMapping/>
  </p:clrMapOvr>
  <p:transition>
    <p:fade thruBlk="1"/>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pic>
        <p:nvPicPr>
          <p:cNvPr id="5" name="Picture 3" descr="封面元素2"/>
          <p:cNvPicPr>
            <a:picLocks noChangeAspect="1" noChangeArrowheads="1"/>
          </p:cNvPicPr>
          <p:nvPr userDrawn="1"/>
        </p:nvPicPr>
        <p:blipFill>
          <a:blip r:embed="rId2" cstate="print"/>
          <a:srcRect/>
          <a:stretch>
            <a:fillRect/>
          </a:stretch>
        </p:blipFill>
        <p:spPr bwMode="auto">
          <a:xfrm>
            <a:off x="2" y="1"/>
            <a:ext cx="12195175" cy="6884988"/>
          </a:xfrm>
          <a:prstGeom prst="rect">
            <a:avLst/>
          </a:prstGeom>
          <a:noFill/>
          <a:ln w="9525">
            <a:noFill/>
            <a:miter lim="800000"/>
            <a:headEnd/>
            <a:tailEnd/>
          </a:ln>
        </p:spPr>
      </p:pic>
      <p:sp>
        <p:nvSpPr>
          <p:cNvPr id="8" name="Text Box 20"/>
          <p:cNvSpPr txBox="1">
            <a:spLocks noChangeArrowheads="1"/>
          </p:cNvSpPr>
          <p:nvPr userDrawn="1"/>
        </p:nvSpPr>
        <p:spPr bwMode="auto">
          <a:xfrm>
            <a:off x="869957" y="6207131"/>
            <a:ext cx="2683869" cy="265552"/>
          </a:xfrm>
          <a:prstGeom prst="rect">
            <a:avLst/>
          </a:prstGeom>
          <a:noFill/>
          <a:ln w="9525">
            <a:noFill/>
            <a:miter lim="800000"/>
            <a:headEnd/>
            <a:tailEnd/>
          </a:ln>
        </p:spPr>
        <p:txBody>
          <a:bodyPr wrap="none" lIns="80102" tIns="40052" rIns="80102" bIns="40052">
            <a:spAutoFit/>
          </a:bodyPr>
          <a:lstStyle/>
          <a:p>
            <a:pPr defTabSz="801462" eaLnBrk="0" hangingPunct="0">
              <a:defRPr/>
            </a:pPr>
            <a:r>
              <a:rPr lang="en-US" altLang="zh-CN" sz="1200" dirty="0">
                <a:solidFill>
                  <a:srgbClr val="000000"/>
                </a:solidFill>
                <a:latin typeface="微软雅黑" pitchFamily="34" charset="-122"/>
                <a:ea typeface="微软雅黑" pitchFamily="34" charset="-122"/>
              </a:rPr>
              <a:t>HUAWEI TECHNOLOGIES CO., LTD.</a:t>
            </a:r>
            <a:endParaRPr lang="en-US" altLang="zh-CN" sz="2100" dirty="0">
              <a:solidFill>
                <a:srgbClr val="000000"/>
              </a:solidFill>
              <a:latin typeface="微软雅黑" pitchFamily="34" charset="-122"/>
              <a:ea typeface="微软雅黑" pitchFamily="34" charset="-122"/>
            </a:endParaRPr>
          </a:p>
        </p:txBody>
      </p:sp>
      <p:sp>
        <p:nvSpPr>
          <p:cNvPr id="9" name="Rectangle 23"/>
          <p:cNvSpPr>
            <a:spLocks noChangeArrowheads="1"/>
          </p:cNvSpPr>
          <p:nvPr userDrawn="1"/>
        </p:nvSpPr>
        <p:spPr bwMode="auto">
          <a:xfrm>
            <a:off x="5314971" y="6207132"/>
            <a:ext cx="1693342" cy="265512"/>
          </a:xfrm>
          <a:prstGeom prst="rect">
            <a:avLst/>
          </a:prstGeom>
          <a:noFill/>
          <a:ln w="9525" algn="ctr">
            <a:noFill/>
            <a:miter lim="800000"/>
            <a:headEnd/>
            <a:tailEnd/>
          </a:ln>
          <a:effectLst/>
        </p:spPr>
        <p:txBody>
          <a:bodyPr wrap="none" lIns="80070" tIns="40032" rIns="80070" bIns="40032">
            <a:spAutoFit/>
          </a:bodyPr>
          <a:lstStyle/>
          <a:p>
            <a:pPr defTabSz="801462" eaLnBrk="0" hangingPunct="0">
              <a:defRPr/>
            </a:pPr>
            <a:r>
              <a:rPr lang="en-US" altLang="zh-CN" sz="1200" dirty="0">
                <a:solidFill>
                  <a:srgbClr val="000000"/>
                </a:solidFill>
                <a:latin typeface="微软雅黑" pitchFamily="34" charset="-122"/>
                <a:ea typeface="微软雅黑" pitchFamily="34" charset="-122"/>
              </a:rPr>
              <a:t>Huawei Confidential </a:t>
            </a:r>
          </a:p>
        </p:txBody>
      </p:sp>
      <p:sp>
        <p:nvSpPr>
          <p:cNvPr id="44047" name="Rectangle 15"/>
          <p:cNvSpPr>
            <a:spLocks noGrp="1" noChangeArrowheads="1"/>
          </p:cNvSpPr>
          <p:nvPr userDrawn="1">
            <p:ph type="ctrTitle" sz="quarter"/>
          </p:nvPr>
        </p:nvSpPr>
        <p:spPr>
          <a:xfrm>
            <a:off x="636595" y="1624487"/>
            <a:ext cx="8217125" cy="1666876"/>
          </a:xfrm>
          <a:prstGeom prst="rect">
            <a:avLst/>
          </a:prstGeom>
        </p:spPr>
        <p:txBody>
          <a:bodyPr/>
          <a:lstStyle>
            <a:lvl1pPr>
              <a:defRPr sz="4400" b="1">
                <a:solidFill>
                  <a:schemeClr val="bg1"/>
                </a:solidFill>
                <a:latin typeface="微软雅黑" pitchFamily="34" charset="-122"/>
                <a:ea typeface="微软雅黑" pitchFamily="34" charset="-122"/>
              </a:defRPr>
            </a:lvl1pPr>
          </a:lstStyle>
          <a:p>
            <a:r>
              <a:rPr lang="zh-CN" altLang="en-US" dirty="0"/>
              <a:t>单击此处编辑母版标题样式</a:t>
            </a:r>
          </a:p>
        </p:txBody>
      </p:sp>
      <p:sp>
        <p:nvSpPr>
          <p:cNvPr id="44048" name="Rectangle 16"/>
          <p:cNvSpPr>
            <a:spLocks noGrp="1" noChangeArrowheads="1"/>
          </p:cNvSpPr>
          <p:nvPr userDrawn="1">
            <p:ph type="subTitle" sz="quarter" idx="1"/>
          </p:nvPr>
        </p:nvSpPr>
        <p:spPr>
          <a:xfrm>
            <a:off x="655197" y="3603879"/>
            <a:ext cx="5305425" cy="865187"/>
          </a:xfrm>
          <a:prstGeom prst="rect">
            <a:avLst/>
          </a:prstGeom>
        </p:spPr>
        <p:txBody>
          <a:bodyPr lIns="80115" tIns="40058" rIns="80115" bIns="40058"/>
          <a:lstStyle>
            <a:lvl1pPr marL="0" indent="0">
              <a:buFont typeface="Wingdings" pitchFamily="2" charset="2"/>
              <a:buNone/>
              <a:defRPr sz="2800">
                <a:solidFill>
                  <a:schemeClr val="bg1"/>
                </a:solidFill>
                <a:latin typeface="微软雅黑" pitchFamily="34" charset="-122"/>
                <a:ea typeface="微软雅黑" pitchFamily="34" charset="-122"/>
              </a:defRPr>
            </a:lvl1pPr>
          </a:lstStyle>
          <a:p>
            <a:r>
              <a:rPr lang="zh-CN" altLang="en-US"/>
              <a:t>单击此处编辑母版副标题样式</a:t>
            </a:r>
          </a:p>
        </p:txBody>
      </p:sp>
      <p:sp>
        <p:nvSpPr>
          <p:cNvPr id="11" name="Rectangle 26"/>
          <p:cNvSpPr>
            <a:spLocks noGrp="1" noChangeArrowheads="1"/>
          </p:cNvSpPr>
          <p:nvPr userDrawn="1">
            <p:ph type="dt" sz="quarter" idx="10"/>
          </p:nvPr>
        </p:nvSpPr>
        <p:spPr>
          <a:xfrm>
            <a:off x="912817" y="282599"/>
            <a:ext cx="2844801" cy="474664"/>
          </a:xfrm>
          <a:prstGeom prst="rect">
            <a:avLst/>
          </a:prstGeom>
        </p:spPr>
        <p:txBody>
          <a:bodyPr lIns="91414" tIns="45707" rIns="91414" bIns="45707"/>
          <a:lstStyle>
            <a:lvl1pPr>
              <a:defRPr>
                <a:latin typeface="微软雅黑" pitchFamily="34" charset="-122"/>
                <a:ea typeface="微软雅黑" pitchFamily="34" charset="-122"/>
              </a:defRPr>
            </a:lvl1pPr>
          </a:lstStyle>
          <a:p>
            <a:pPr>
              <a:buClr>
                <a:srgbClr val="CC9900"/>
              </a:buClr>
              <a:buFont typeface="Wingdings" pitchFamily="2" charset="2"/>
              <a:buChar char="n"/>
              <a:defRPr/>
            </a:pPr>
            <a:fld id="{B172689A-7F44-4885-B92B-636E282D3D21}" type="datetime1">
              <a:rPr lang="zh-CN" altLang="en-US" sz="2300" b="1" smtClean="0">
                <a:solidFill>
                  <a:srgbClr val="000000"/>
                </a:solidFill>
              </a:rPr>
              <a:pPr>
                <a:buClr>
                  <a:srgbClr val="CC9900"/>
                </a:buClr>
                <a:buFont typeface="Wingdings" pitchFamily="2" charset="2"/>
                <a:buChar char="n"/>
                <a:defRPr/>
              </a:pPr>
              <a:t>2015/3/27</a:t>
            </a:fld>
            <a:endParaRPr lang="en-US" altLang="zh-CN" sz="2300" b="1" dirty="0">
              <a:solidFill>
                <a:srgbClr val="000000"/>
              </a:solidFill>
            </a:endParaRPr>
          </a:p>
        </p:txBody>
      </p:sp>
    </p:spTree>
  </p:cSld>
  <p:clrMapOvr>
    <a:masterClrMapping/>
  </p:clrMapOvr>
  <p:transition>
    <p:fade thruBlk="1"/>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sp>
        <p:nvSpPr>
          <p:cNvPr id="14" name="矩形 13"/>
          <p:cNvSpPr/>
          <p:nvPr userDrawn="1"/>
        </p:nvSpPr>
        <p:spPr bwMode="auto">
          <a:xfrm>
            <a:off x="2" y="6104241"/>
            <a:ext cx="12167999" cy="75376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14" tIns="45707" rIns="91414" bIns="45707" numCol="1" rtlCol="0" anchor="t" anchorCtr="0" compatLnSpc="1">
            <a:prstTxWarp prst="textNoShape">
              <a:avLst/>
            </a:prstTxWarp>
          </a:bodyPr>
          <a:lstStyle/>
          <a:p>
            <a:pPr defTabSz="914141">
              <a:buClr>
                <a:srgbClr val="CC9900"/>
              </a:buClr>
              <a:buFont typeface="Wingdings" pitchFamily="2" charset="2"/>
              <a:buChar char="n"/>
            </a:pPr>
            <a:endParaRPr lang="zh-CN" altLang="en-US" sz="1700" b="1" dirty="0" smtClean="0">
              <a:solidFill>
                <a:srgbClr val="000000"/>
              </a:solidFill>
              <a:latin typeface="微软雅黑" pitchFamily="34" charset="-122"/>
              <a:ea typeface="微软雅黑" pitchFamily="34" charset="-122"/>
            </a:endParaRPr>
          </a:p>
        </p:txBody>
      </p:sp>
      <p:pic>
        <p:nvPicPr>
          <p:cNvPr id="12" name="Picture 94"/>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tretch>
            <a:fillRect/>
          </a:stretch>
        </p:blipFill>
        <p:spPr bwMode="auto">
          <a:xfrm>
            <a:off x="995" y="1164980"/>
            <a:ext cx="12193193" cy="3185471"/>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 Box 20"/>
          <p:cNvSpPr txBox="1">
            <a:spLocks noChangeArrowheads="1"/>
          </p:cNvSpPr>
          <p:nvPr/>
        </p:nvSpPr>
        <p:spPr bwMode="auto">
          <a:xfrm>
            <a:off x="869957" y="6207131"/>
            <a:ext cx="2683869" cy="265552"/>
          </a:xfrm>
          <a:prstGeom prst="rect">
            <a:avLst/>
          </a:prstGeom>
          <a:noFill/>
          <a:ln w="9525">
            <a:noFill/>
            <a:miter lim="800000"/>
            <a:headEnd/>
            <a:tailEnd/>
          </a:ln>
        </p:spPr>
        <p:txBody>
          <a:bodyPr wrap="none" lIns="80102" tIns="40052" rIns="80102" bIns="40052">
            <a:spAutoFit/>
          </a:bodyPr>
          <a:lstStyle/>
          <a:p>
            <a:pPr defTabSz="801462" eaLnBrk="0" hangingPunct="0">
              <a:defRPr/>
            </a:pPr>
            <a:r>
              <a:rPr lang="en-US" altLang="zh-CN" sz="1200" dirty="0">
                <a:solidFill>
                  <a:srgbClr val="000000"/>
                </a:solidFill>
                <a:latin typeface="微软雅黑" pitchFamily="34" charset="-122"/>
                <a:ea typeface="微软雅黑" pitchFamily="34" charset="-122"/>
              </a:rPr>
              <a:t>HUAWEI TECHNOLOGIES CO., LTD.</a:t>
            </a:r>
            <a:endParaRPr lang="en-US" altLang="zh-CN" sz="2100" dirty="0">
              <a:solidFill>
                <a:srgbClr val="000000"/>
              </a:solidFill>
              <a:latin typeface="微软雅黑" pitchFamily="34" charset="-122"/>
              <a:ea typeface="微软雅黑" pitchFamily="34" charset="-122"/>
            </a:endParaRPr>
          </a:p>
        </p:txBody>
      </p:sp>
      <p:sp>
        <p:nvSpPr>
          <p:cNvPr id="9" name="Rectangle 23"/>
          <p:cNvSpPr>
            <a:spLocks noChangeArrowheads="1"/>
          </p:cNvSpPr>
          <p:nvPr/>
        </p:nvSpPr>
        <p:spPr bwMode="auto">
          <a:xfrm>
            <a:off x="5314971" y="6207132"/>
            <a:ext cx="1693342" cy="265512"/>
          </a:xfrm>
          <a:prstGeom prst="rect">
            <a:avLst/>
          </a:prstGeom>
          <a:noFill/>
          <a:ln w="9525" algn="ctr">
            <a:noFill/>
            <a:miter lim="800000"/>
            <a:headEnd/>
            <a:tailEnd/>
          </a:ln>
          <a:effectLst/>
        </p:spPr>
        <p:txBody>
          <a:bodyPr wrap="none" lIns="80070" tIns="40032" rIns="80070" bIns="40032">
            <a:spAutoFit/>
          </a:bodyPr>
          <a:lstStyle/>
          <a:p>
            <a:pPr defTabSz="801462" eaLnBrk="0" hangingPunct="0">
              <a:defRPr/>
            </a:pPr>
            <a:r>
              <a:rPr lang="en-US" altLang="zh-CN" sz="1200" dirty="0">
                <a:solidFill>
                  <a:srgbClr val="000000"/>
                </a:solidFill>
                <a:latin typeface="微软雅黑" pitchFamily="34" charset="-122"/>
                <a:ea typeface="微软雅黑" pitchFamily="34" charset="-122"/>
              </a:rPr>
              <a:t>Huawei Confidential </a:t>
            </a:r>
          </a:p>
        </p:txBody>
      </p:sp>
      <p:sp>
        <p:nvSpPr>
          <p:cNvPr id="44047" name="Rectangle 15"/>
          <p:cNvSpPr>
            <a:spLocks noGrp="1" noChangeArrowheads="1"/>
          </p:cNvSpPr>
          <p:nvPr>
            <p:ph type="ctrTitle" sz="quarter"/>
          </p:nvPr>
        </p:nvSpPr>
        <p:spPr>
          <a:xfrm>
            <a:off x="364742" y="4362197"/>
            <a:ext cx="11571886" cy="683679"/>
          </a:xfrm>
          <a:prstGeom prst="rect">
            <a:avLst/>
          </a:prstGeom>
        </p:spPr>
        <p:txBody>
          <a:bodyPr/>
          <a:lstStyle>
            <a:lvl1pPr>
              <a:defRPr sz="4400" b="1">
                <a:solidFill>
                  <a:srgbClr val="800000"/>
                </a:solidFill>
                <a:latin typeface="微软雅黑" pitchFamily="34" charset="-122"/>
                <a:ea typeface="微软雅黑" pitchFamily="34" charset="-122"/>
              </a:defRPr>
            </a:lvl1pPr>
          </a:lstStyle>
          <a:p>
            <a:r>
              <a:rPr lang="zh-CN" altLang="en-US" dirty="0"/>
              <a:t>单击此处编辑母版标题样式</a:t>
            </a:r>
          </a:p>
        </p:txBody>
      </p:sp>
      <p:sp>
        <p:nvSpPr>
          <p:cNvPr id="44048" name="Rectangle 16"/>
          <p:cNvSpPr>
            <a:spLocks noGrp="1" noChangeArrowheads="1"/>
          </p:cNvSpPr>
          <p:nvPr>
            <p:ph type="subTitle" sz="quarter" idx="1"/>
          </p:nvPr>
        </p:nvSpPr>
        <p:spPr>
          <a:xfrm>
            <a:off x="412376" y="5139646"/>
            <a:ext cx="6939897" cy="865187"/>
          </a:xfrm>
          <a:prstGeom prst="rect">
            <a:avLst/>
          </a:prstGeom>
        </p:spPr>
        <p:txBody>
          <a:bodyPr lIns="80115" tIns="40058" rIns="80115" bIns="40058"/>
          <a:lstStyle>
            <a:lvl1pPr marL="0" indent="0">
              <a:buFont typeface="Wingdings" pitchFamily="2" charset="2"/>
              <a:buNone/>
              <a:defRPr sz="2400">
                <a:solidFill>
                  <a:srgbClr val="990000"/>
                </a:solidFill>
                <a:latin typeface="微软雅黑" pitchFamily="34" charset="-122"/>
                <a:ea typeface="微软雅黑" pitchFamily="34" charset="-122"/>
              </a:defRPr>
            </a:lvl1pPr>
          </a:lstStyle>
          <a:p>
            <a:r>
              <a:rPr lang="zh-CN" altLang="en-US" dirty="0"/>
              <a:t>单击此处编辑母版副标题样式</a:t>
            </a:r>
          </a:p>
        </p:txBody>
      </p:sp>
      <p:sp>
        <p:nvSpPr>
          <p:cNvPr id="11" name="Rectangle 26"/>
          <p:cNvSpPr>
            <a:spLocks noGrp="1" noChangeArrowheads="1"/>
          </p:cNvSpPr>
          <p:nvPr>
            <p:ph type="dt" sz="quarter" idx="10"/>
          </p:nvPr>
        </p:nvSpPr>
        <p:spPr>
          <a:xfrm>
            <a:off x="912817" y="282599"/>
            <a:ext cx="2844801" cy="474664"/>
          </a:xfrm>
          <a:prstGeom prst="rect">
            <a:avLst/>
          </a:prstGeom>
        </p:spPr>
        <p:txBody>
          <a:bodyPr lIns="91414" tIns="45707" rIns="91414" bIns="45707"/>
          <a:lstStyle>
            <a:lvl1pPr>
              <a:defRPr>
                <a:latin typeface="微软雅黑" pitchFamily="34" charset="-122"/>
                <a:ea typeface="微软雅黑" pitchFamily="34" charset="-122"/>
              </a:defRPr>
            </a:lvl1pPr>
          </a:lstStyle>
          <a:p>
            <a:pPr>
              <a:buClr>
                <a:srgbClr val="CC9900"/>
              </a:buClr>
              <a:buFont typeface="Wingdings" pitchFamily="2" charset="2"/>
              <a:buNone/>
              <a:defRPr/>
            </a:pPr>
            <a:fld id="{B172689A-7F44-4885-B92B-636E282D3D21}" type="datetime1">
              <a:rPr lang="zh-CN" altLang="en-US" sz="2300" b="1" smtClean="0">
                <a:solidFill>
                  <a:srgbClr val="000000"/>
                </a:solidFill>
              </a:rPr>
              <a:pPr>
                <a:buClr>
                  <a:srgbClr val="CC9900"/>
                </a:buClr>
                <a:buFont typeface="Wingdings" pitchFamily="2" charset="2"/>
                <a:buNone/>
                <a:defRPr/>
              </a:pPr>
              <a:t>2015/3/27</a:t>
            </a:fld>
            <a:endParaRPr lang="en-US" altLang="zh-CN" sz="2300" b="1" dirty="0">
              <a:solidFill>
                <a:srgbClr val="000000"/>
              </a:solidFill>
            </a:endParaRPr>
          </a:p>
        </p:txBody>
      </p:sp>
      <p:pic>
        <p:nvPicPr>
          <p:cNvPr id="111618" name="Picture 2"/>
          <p:cNvPicPr>
            <a:picLocks noChangeAspect="1" noChangeArrowheads="1"/>
          </p:cNvPicPr>
          <p:nvPr userDrawn="1"/>
        </p:nvPicPr>
        <p:blipFill>
          <a:blip r:embed="rId3" cstate="print"/>
          <a:srcRect/>
          <a:stretch>
            <a:fillRect/>
          </a:stretch>
        </p:blipFill>
        <p:spPr bwMode="auto">
          <a:xfrm>
            <a:off x="10651675" y="6017754"/>
            <a:ext cx="790574" cy="657227"/>
          </a:xfrm>
          <a:prstGeom prst="rect">
            <a:avLst/>
          </a:prstGeom>
          <a:noFill/>
          <a:ln w="9525">
            <a:noFill/>
            <a:miter lim="800000"/>
            <a:headEnd/>
            <a:tailEnd/>
          </a:ln>
        </p:spPr>
      </p:pic>
    </p:spTree>
  </p:cSld>
  <p:clrMapOvr>
    <a:masterClrMapping/>
  </p:clrMapOvr>
  <p:transition>
    <p:fade thruBlk="1"/>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4_标题幻灯片">
    <p:spTree>
      <p:nvGrpSpPr>
        <p:cNvPr id="1" name=""/>
        <p:cNvGrpSpPr/>
        <p:nvPr/>
      </p:nvGrpSpPr>
      <p:grpSpPr>
        <a:xfrm>
          <a:off x="0" y="0"/>
          <a:ext cx="0" cy="0"/>
          <a:chOff x="0" y="0"/>
          <a:chExt cx="0" cy="0"/>
        </a:xfrm>
      </p:grpSpPr>
      <p:sp>
        <p:nvSpPr>
          <p:cNvPr id="14" name="矩形 13"/>
          <p:cNvSpPr/>
          <p:nvPr userDrawn="1"/>
        </p:nvSpPr>
        <p:spPr bwMode="auto">
          <a:xfrm>
            <a:off x="2" y="6104241"/>
            <a:ext cx="12167999" cy="75376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14" tIns="45707" rIns="91414" bIns="45707" numCol="1" rtlCol="0" anchor="t" anchorCtr="0" compatLnSpc="1">
            <a:prstTxWarp prst="textNoShape">
              <a:avLst/>
            </a:prstTxWarp>
          </a:bodyPr>
          <a:lstStyle/>
          <a:p>
            <a:pPr defTabSz="914141">
              <a:buClr>
                <a:srgbClr val="CC9900"/>
              </a:buClr>
              <a:buFont typeface="Wingdings" pitchFamily="2" charset="2"/>
              <a:buChar char="n"/>
            </a:pPr>
            <a:endParaRPr lang="zh-CN" altLang="en-US" sz="1700" b="1" dirty="0" smtClean="0">
              <a:solidFill>
                <a:srgbClr val="000000"/>
              </a:solidFill>
              <a:latin typeface="Vodafone Rg" pitchFamily="34" charset="0"/>
              <a:ea typeface="微软雅黑" pitchFamily="34" charset="-122"/>
            </a:endParaRPr>
          </a:p>
        </p:txBody>
      </p:sp>
      <p:sp>
        <p:nvSpPr>
          <p:cNvPr id="8" name="Text Box 20"/>
          <p:cNvSpPr txBox="1">
            <a:spLocks noChangeArrowheads="1"/>
          </p:cNvSpPr>
          <p:nvPr/>
        </p:nvSpPr>
        <p:spPr bwMode="auto">
          <a:xfrm>
            <a:off x="869952" y="6207130"/>
            <a:ext cx="2761198" cy="265552"/>
          </a:xfrm>
          <a:prstGeom prst="rect">
            <a:avLst/>
          </a:prstGeom>
          <a:noFill/>
          <a:ln w="9525">
            <a:noFill/>
            <a:miter lim="800000"/>
            <a:headEnd/>
            <a:tailEnd/>
          </a:ln>
        </p:spPr>
        <p:txBody>
          <a:bodyPr wrap="none" lIns="80102" tIns="40052" rIns="80102" bIns="40052">
            <a:spAutoFit/>
          </a:bodyPr>
          <a:lstStyle/>
          <a:p>
            <a:pPr defTabSz="801462" eaLnBrk="0" hangingPunct="0">
              <a:defRPr/>
            </a:pPr>
            <a:r>
              <a:rPr lang="en-US" altLang="zh-CN" sz="1200" dirty="0">
                <a:solidFill>
                  <a:srgbClr val="000000"/>
                </a:solidFill>
                <a:latin typeface="Vodafone Rg" pitchFamily="34" charset="0"/>
                <a:ea typeface="微软雅黑" pitchFamily="34" charset="-122"/>
              </a:rPr>
              <a:t>HUAWEI TECHNOLOGIES CO., LTD.</a:t>
            </a:r>
            <a:endParaRPr lang="en-US" altLang="zh-CN" sz="2100" dirty="0">
              <a:solidFill>
                <a:srgbClr val="000000"/>
              </a:solidFill>
              <a:latin typeface="Vodafone Rg" pitchFamily="34" charset="0"/>
              <a:ea typeface="微软雅黑" pitchFamily="34" charset="-122"/>
            </a:endParaRPr>
          </a:p>
        </p:txBody>
      </p:sp>
      <p:sp>
        <p:nvSpPr>
          <p:cNvPr id="9" name="Rectangle 23"/>
          <p:cNvSpPr>
            <a:spLocks noChangeArrowheads="1"/>
          </p:cNvSpPr>
          <p:nvPr/>
        </p:nvSpPr>
        <p:spPr bwMode="auto">
          <a:xfrm>
            <a:off x="5314974" y="6207132"/>
            <a:ext cx="1565934" cy="265512"/>
          </a:xfrm>
          <a:prstGeom prst="rect">
            <a:avLst/>
          </a:prstGeom>
          <a:noFill/>
          <a:ln w="9525" algn="ctr">
            <a:noFill/>
            <a:miter lim="800000"/>
            <a:headEnd/>
            <a:tailEnd/>
          </a:ln>
          <a:effectLst/>
        </p:spPr>
        <p:txBody>
          <a:bodyPr wrap="none" lIns="80070" tIns="40032" rIns="80070" bIns="40032">
            <a:spAutoFit/>
          </a:bodyPr>
          <a:lstStyle/>
          <a:p>
            <a:pPr defTabSz="801462" eaLnBrk="0" hangingPunct="0">
              <a:defRPr/>
            </a:pPr>
            <a:r>
              <a:rPr lang="en-US" altLang="zh-CN" sz="1200" dirty="0">
                <a:solidFill>
                  <a:srgbClr val="000000"/>
                </a:solidFill>
                <a:latin typeface="Vodafone Rg" pitchFamily="34" charset="0"/>
                <a:ea typeface="微软雅黑" pitchFamily="34" charset="-122"/>
              </a:rPr>
              <a:t>Huawei Confidential </a:t>
            </a:r>
          </a:p>
        </p:txBody>
      </p:sp>
      <p:sp>
        <p:nvSpPr>
          <p:cNvPr id="44047" name="Rectangle 15"/>
          <p:cNvSpPr>
            <a:spLocks noGrp="1" noChangeArrowheads="1"/>
          </p:cNvSpPr>
          <p:nvPr>
            <p:ph type="ctrTitle" sz="quarter"/>
          </p:nvPr>
        </p:nvSpPr>
        <p:spPr>
          <a:xfrm>
            <a:off x="364743" y="4362197"/>
            <a:ext cx="11584243" cy="683679"/>
          </a:xfrm>
          <a:prstGeom prst="rect">
            <a:avLst/>
          </a:prstGeom>
        </p:spPr>
        <p:txBody>
          <a:bodyPr/>
          <a:lstStyle>
            <a:lvl1pPr>
              <a:defRPr sz="4400" b="1">
                <a:solidFill>
                  <a:srgbClr val="800000"/>
                </a:solidFill>
                <a:latin typeface="Vodafone Rg" pitchFamily="34" charset="0"/>
                <a:ea typeface="微软雅黑" pitchFamily="34" charset="-122"/>
              </a:defRPr>
            </a:lvl1pPr>
          </a:lstStyle>
          <a:p>
            <a:r>
              <a:rPr lang="zh-CN" altLang="en-US" dirty="0"/>
              <a:t>单击此处编辑母版标题样式</a:t>
            </a:r>
          </a:p>
        </p:txBody>
      </p:sp>
      <p:sp>
        <p:nvSpPr>
          <p:cNvPr id="44048" name="Rectangle 16"/>
          <p:cNvSpPr>
            <a:spLocks noGrp="1" noChangeArrowheads="1"/>
          </p:cNvSpPr>
          <p:nvPr>
            <p:ph type="subTitle" sz="quarter" idx="1"/>
          </p:nvPr>
        </p:nvSpPr>
        <p:spPr>
          <a:xfrm>
            <a:off x="412376" y="5139646"/>
            <a:ext cx="6939897" cy="865187"/>
          </a:xfrm>
          <a:prstGeom prst="rect">
            <a:avLst/>
          </a:prstGeom>
        </p:spPr>
        <p:txBody>
          <a:bodyPr lIns="80115" tIns="40058" rIns="80115" bIns="40058"/>
          <a:lstStyle>
            <a:lvl1pPr marL="0" indent="0">
              <a:buFont typeface="Wingdings" pitchFamily="2" charset="2"/>
              <a:buNone/>
              <a:defRPr sz="2400">
                <a:solidFill>
                  <a:srgbClr val="990000"/>
                </a:solidFill>
                <a:latin typeface="Vodafone Rg" pitchFamily="34" charset="0"/>
                <a:ea typeface="微软雅黑" pitchFamily="34" charset="-122"/>
              </a:defRPr>
            </a:lvl1pPr>
          </a:lstStyle>
          <a:p>
            <a:r>
              <a:rPr lang="zh-CN" altLang="en-US" dirty="0"/>
              <a:t>单击此处编辑母版副标题样式</a:t>
            </a:r>
          </a:p>
        </p:txBody>
      </p:sp>
      <p:sp>
        <p:nvSpPr>
          <p:cNvPr id="11" name="Rectangle 26"/>
          <p:cNvSpPr>
            <a:spLocks noGrp="1" noChangeArrowheads="1"/>
          </p:cNvSpPr>
          <p:nvPr>
            <p:ph type="dt" sz="quarter" idx="10"/>
          </p:nvPr>
        </p:nvSpPr>
        <p:spPr>
          <a:xfrm>
            <a:off x="912817" y="282599"/>
            <a:ext cx="2844801" cy="474664"/>
          </a:xfrm>
          <a:prstGeom prst="rect">
            <a:avLst/>
          </a:prstGeom>
        </p:spPr>
        <p:txBody>
          <a:bodyPr lIns="91414" tIns="45707" rIns="91414" bIns="45707"/>
          <a:lstStyle>
            <a:lvl1pPr>
              <a:defRPr>
                <a:latin typeface="Vodafone Rg" pitchFamily="34" charset="0"/>
                <a:ea typeface="微软雅黑" pitchFamily="34" charset="-122"/>
              </a:defRPr>
            </a:lvl1pPr>
          </a:lstStyle>
          <a:p>
            <a:pPr>
              <a:buClr>
                <a:srgbClr val="CC9900"/>
              </a:buClr>
              <a:buFont typeface="Wingdings" pitchFamily="2" charset="2"/>
              <a:buNone/>
              <a:defRPr/>
            </a:pPr>
            <a:fld id="{B172689A-7F44-4885-B92B-636E282D3D21}" type="datetime1">
              <a:rPr lang="zh-CN" altLang="en-US" sz="2300" b="1" smtClean="0">
                <a:solidFill>
                  <a:srgbClr val="000000"/>
                </a:solidFill>
              </a:rPr>
              <a:pPr>
                <a:buClr>
                  <a:srgbClr val="CC9900"/>
                </a:buClr>
                <a:buFont typeface="Wingdings" pitchFamily="2" charset="2"/>
                <a:buNone/>
                <a:defRPr/>
              </a:pPr>
              <a:t>2015/3/27</a:t>
            </a:fld>
            <a:endParaRPr lang="en-US" altLang="zh-CN" sz="2300" b="1" dirty="0">
              <a:solidFill>
                <a:srgbClr val="000000"/>
              </a:solidFill>
            </a:endParaRPr>
          </a:p>
        </p:txBody>
      </p:sp>
      <p:pic>
        <p:nvPicPr>
          <p:cNvPr id="111618" name="Picture 2"/>
          <p:cNvPicPr>
            <a:picLocks noChangeAspect="1" noChangeArrowheads="1"/>
          </p:cNvPicPr>
          <p:nvPr userDrawn="1"/>
        </p:nvPicPr>
        <p:blipFill>
          <a:blip r:embed="rId2" cstate="print"/>
          <a:srcRect/>
          <a:stretch>
            <a:fillRect/>
          </a:stretch>
        </p:blipFill>
        <p:spPr bwMode="auto">
          <a:xfrm>
            <a:off x="10651675" y="6017754"/>
            <a:ext cx="790574" cy="657227"/>
          </a:xfrm>
          <a:prstGeom prst="rect">
            <a:avLst/>
          </a:prstGeom>
          <a:noFill/>
          <a:ln w="9525">
            <a:noFill/>
            <a:miter lim="800000"/>
            <a:headEnd/>
            <a:tailEnd/>
          </a:ln>
        </p:spPr>
      </p:pic>
      <p:pic>
        <p:nvPicPr>
          <p:cNvPr id="10" name="Picture 94"/>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tretch>
            <a:fillRect/>
          </a:stretch>
        </p:blipFill>
        <p:spPr bwMode="auto">
          <a:xfrm>
            <a:off x="995" y="1080004"/>
            <a:ext cx="12193193" cy="3185471"/>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fade thruBlk="1"/>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5_标题幻灯片">
    <p:spTree>
      <p:nvGrpSpPr>
        <p:cNvPr id="1" name=""/>
        <p:cNvGrpSpPr/>
        <p:nvPr/>
      </p:nvGrpSpPr>
      <p:grpSpPr>
        <a:xfrm>
          <a:off x="0" y="0"/>
          <a:ext cx="0" cy="0"/>
          <a:chOff x="0" y="0"/>
          <a:chExt cx="0" cy="0"/>
        </a:xfrm>
      </p:grpSpPr>
      <p:sp>
        <p:nvSpPr>
          <p:cNvPr id="14" name="矩形 13"/>
          <p:cNvSpPr/>
          <p:nvPr userDrawn="1"/>
        </p:nvSpPr>
        <p:spPr bwMode="auto">
          <a:xfrm>
            <a:off x="2" y="6104241"/>
            <a:ext cx="12167999" cy="75376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14" tIns="45707" rIns="91414" bIns="45707" numCol="1" rtlCol="0" anchor="t" anchorCtr="0" compatLnSpc="1">
            <a:prstTxWarp prst="textNoShape">
              <a:avLst/>
            </a:prstTxWarp>
          </a:bodyPr>
          <a:lstStyle/>
          <a:p>
            <a:pPr defTabSz="914141">
              <a:buClr>
                <a:srgbClr val="CC9900"/>
              </a:buClr>
              <a:buFont typeface="Wingdings" pitchFamily="2" charset="2"/>
              <a:buChar char="n"/>
            </a:pPr>
            <a:endParaRPr lang="zh-CN" altLang="en-US" sz="1700" b="1" dirty="0" smtClean="0">
              <a:solidFill>
                <a:srgbClr val="000000"/>
              </a:solidFill>
              <a:latin typeface="微软雅黑" pitchFamily="34" charset="-122"/>
              <a:ea typeface="微软雅黑" pitchFamily="34" charset="-122"/>
            </a:endParaRPr>
          </a:p>
        </p:txBody>
      </p:sp>
      <p:sp>
        <p:nvSpPr>
          <p:cNvPr id="8" name="Text Box 20"/>
          <p:cNvSpPr txBox="1">
            <a:spLocks noChangeArrowheads="1"/>
          </p:cNvSpPr>
          <p:nvPr/>
        </p:nvSpPr>
        <p:spPr bwMode="auto">
          <a:xfrm>
            <a:off x="869957" y="6207131"/>
            <a:ext cx="2683869" cy="265552"/>
          </a:xfrm>
          <a:prstGeom prst="rect">
            <a:avLst/>
          </a:prstGeom>
          <a:noFill/>
          <a:ln w="9525">
            <a:noFill/>
            <a:miter lim="800000"/>
            <a:headEnd/>
            <a:tailEnd/>
          </a:ln>
        </p:spPr>
        <p:txBody>
          <a:bodyPr wrap="none" lIns="80102" tIns="40052" rIns="80102" bIns="40052">
            <a:spAutoFit/>
          </a:bodyPr>
          <a:lstStyle/>
          <a:p>
            <a:pPr defTabSz="801462" eaLnBrk="0" hangingPunct="0">
              <a:defRPr/>
            </a:pPr>
            <a:r>
              <a:rPr lang="en-US" altLang="zh-CN" sz="1200" dirty="0">
                <a:solidFill>
                  <a:srgbClr val="000000"/>
                </a:solidFill>
                <a:latin typeface="微软雅黑" pitchFamily="34" charset="-122"/>
                <a:ea typeface="微软雅黑" pitchFamily="34" charset="-122"/>
              </a:rPr>
              <a:t>HUAWEI TECHNOLOGIES CO., LTD.</a:t>
            </a:r>
            <a:endParaRPr lang="en-US" altLang="zh-CN" sz="2100" dirty="0">
              <a:solidFill>
                <a:srgbClr val="000000"/>
              </a:solidFill>
              <a:latin typeface="微软雅黑" pitchFamily="34" charset="-122"/>
              <a:ea typeface="微软雅黑" pitchFamily="34" charset="-122"/>
            </a:endParaRPr>
          </a:p>
        </p:txBody>
      </p:sp>
      <p:sp>
        <p:nvSpPr>
          <p:cNvPr id="9" name="Rectangle 23"/>
          <p:cNvSpPr>
            <a:spLocks noChangeArrowheads="1"/>
          </p:cNvSpPr>
          <p:nvPr/>
        </p:nvSpPr>
        <p:spPr bwMode="auto">
          <a:xfrm>
            <a:off x="5314971" y="6207132"/>
            <a:ext cx="1693342" cy="265512"/>
          </a:xfrm>
          <a:prstGeom prst="rect">
            <a:avLst/>
          </a:prstGeom>
          <a:noFill/>
          <a:ln w="9525" algn="ctr">
            <a:noFill/>
            <a:miter lim="800000"/>
            <a:headEnd/>
            <a:tailEnd/>
          </a:ln>
          <a:effectLst/>
        </p:spPr>
        <p:txBody>
          <a:bodyPr wrap="none" lIns="80070" tIns="40032" rIns="80070" bIns="40032">
            <a:spAutoFit/>
          </a:bodyPr>
          <a:lstStyle/>
          <a:p>
            <a:pPr defTabSz="801462" eaLnBrk="0" hangingPunct="0">
              <a:defRPr/>
            </a:pPr>
            <a:r>
              <a:rPr lang="en-US" altLang="zh-CN" sz="1200" dirty="0">
                <a:solidFill>
                  <a:srgbClr val="000000"/>
                </a:solidFill>
                <a:latin typeface="微软雅黑" pitchFamily="34" charset="-122"/>
                <a:ea typeface="微软雅黑" pitchFamily="34" charset="-122"/>
              </a:rPr>
              <a:t>Huawei Confidential </a:t>
            </a:r>
          </a:p>
        </p:txBody>
      </p:sp>
      <p:sp>
        <p:nvSpPr>
          <p:cNvPr id="44047" name="Rectangle 15"/>
          <p:cNvSpPr>
            <a:spLocks noGrp="1" noChangeArrowheads="1"/>
          </p:cNvSpPr>
          <p:nvPr>
            <p:ph type="ctrTitle" sz="quarter"/>
          </p:nvPr>
        </p:nvSpPr>
        <p:spPr>
          <a:xfrm>
            <a:off x="364743" y="4362197"/>
            <a:ext cx="11621313" cy="683679"/>
          </a:xfrm>
          <a:prstGeom prst="rect">
            <a:avLst/>
          </a:prstGeom>
        </p:spPr>
        <p:txBody>
          <a:bodyPr/>
          <a:lstStyle>
            <a:lvl1pPr>
              <a:defRPr sz="4400" b="1">
                <a:solidFill>
                  <a:srgbClr val="800000"/>
                </a:solidFill>
                <a:latin typeface="微软雅黑" pitchFamily="34" charset="-122"/>
                <a:ea typeface="微软雅黑" pitchFamily="34" charset="-122"/>
              </a:defRPr>
            </a:lvl1pPr>
          </a:lstStyle>
          <a:p>
            <a:r>
              <a:rPr lang="zh-CN" altLang="en-US" dirty="0"/>
              <a:t>单击此处编辑母版标题样式</a:t>
            </a:r>
          </a:p>
        </p:txBody>
      </p:sp>
      <p:sp>
        <p:nvSpPr>
          <p:cNvPr id="44048" name="Rectangle 16"/>
          <p:cNvSpPr>
            <a:spLocks noGrp="1" noChangeArrowheads="1"/>
          </p:cNvSpPr>
          <p:nvPr>
            <p:ph type="subTitle" sz="quarter" idx="1"/>
          </p:nvPr>
        </p:nvSpPr>
        <p:spPr>
          <a:xfrm>
            <a:off x="412376" y="5139646"/>
            <a:ext cx="6939897" cy="865187"/>
          </a:xfrm>
          <a:prstGeom prst="rect">
            <a:avLst/>
          </a:prstGeom>
        </p:spPr>
        <p:txBody>
          <a:bodyPr lIns="80115" tIns="40058" rIns="80115" bIns="40058"/>
          <a:lstStyle>
            <a:lvl1pPr marL="0" indent="0">
              <a:buFont typeface="Wingdings" pitchFamily="2" charset="2"/>
              <a:buNone/>
              <a:defRPr sz="2400">
                <a:solidFill>
                  <a:srgbClr val="990000"/>
                </a:solidFill>
                <a:latin typeface="微软雅黑" pitchFamily="34" charset="-122"/>
                <a:ea typeface="微软雅黑" pitchFamily="34" charset="-122"/>
              </a:defRPr>
            </a:lvl1pPr>
          </a:lstStyle>
          <a:p>
            <a:r>
              <a:rPr lang="zh-CN" altLang="en-US" dirty="0"/>
              <a:t>单击此处编辑母版副标题样式</a:t>
            </a:r>
          </a:p>
        </p:txBody>
      </p:sp>
      <p:sp>
        <p:nvSpPr>
          <p:cNvPr id="11" name="Rectangle 26"/>
          <p:cNvSpPr>
            <a:spLocks noGrp="1" noChangeArrowheads="1"/>
          </p:cNvSpPr>
          <p:nvPr>
            <p:ph type="dt" sz="quarter" idx="10"/>
          </p:nvPr>
        </p:nvSpPr>
        <p:spPr>
          <a:xfrm>
            <a:off x="912817" y="282599"/>
            <a:ext cx="2844801" cy="474664"/>
          </a:xfrm>
          <a:prstGeom prst="rect">
            <a:avLst/>
          </a:prstGeom>
        </p:spPr>
        <p:txBody>
          <a:bodyPr lIns="91414" tIns="45707" rIns="91414" bIns="45707"/>
          <a:lstStyle>
            <a:lvl1pPr>
              <a:defRPr>
                <a:latin typeface="微软雅黑" pitchFamily="34" charset="-122"/>
                <a:ea typeface="微软雅黑" pitchFamily="34" charset="-122"/>
              </a:defRPr>
            </a:lvl1pPr>
          </a:lstStyle>
          <a:p>
            <a:pPr>
              <a:buClr>
                <a:srgbClr val="CC9900"/>
              </a:buClr>
              <a:buFont typeface="Wingdings" pitchFamily="2" charset="2"/>
              <a:buNone/>
              <a:defRPr/>
            </a:pPr>
            <a:fld id="{B172689A-7F44-4885-B92B-636E282D3D21}" type="datetime1">
              <a:rPr lang="zh-CN" altLang="en-US" sz="2300" b="1" smtClean="0">
                <a:solidFill>
                  <a:srgbClr val="000000"/>
                </a:solidFill>
              </a:rPr>
              <a:pPr>
                <a:buClr>
                  <a:srgbClr val="CC9900"/>
                </a:buClr>
                <a:buFont typeface="Wingdings" pitchFamily="2" charset="2"/>
                <a:buNone/>
                <a:defRPr/>
              </a:pPr>
              <a:t>2015/3/27</a:t>
            </a:fld>
            <a:endParaRPr lang="en-US" altLang="zh-CN" sz="2300" b="1" dirty="0">
              <a:solidFill>
                <a:srgbClr val="000000"/>
              </a:solidFill>
            </a:endParaRPr>
          </a:p>
        </p:txBody>
      </p:sp>
      <p:pic>
        <p:nvPicPr>
          <p:cNvPr id="111618" name="Picture 2"/>
          <p:cNvPicPr>
            <a:picLocks noChangeAspect="1" noChangeArrowheads="1"/>
          </p:cNvPicPr>
          <p:nvPr userDrawn="1"/>
        </p:nvPicPr>
        <p:blipFill>
          <a:blip r:embed="rId2" cstate="print"/>
          <a:srcRect/>
          <a:stretch>
            <a:fillRect/>
          </a:stretch>
        </p:blipFill>
        <p:spPr bwMode="auto">
          <a:xfrm>
            <a:off x="10651675" y="6017754"/>
            <a:ext cx="790574" cy="657227"/>
          </a:xfrm>
          <a:prstGeom prst="rect">
            <a:avLst/>
          </a:prstGeom>
          <a:noFill/>
          <a:ln w="9525">
            <a:noFill/>
            <a:miter lim="800000"/>
            <a:headEnd/>
            <a:tailEnd/>
          </a:ln>
        </p:spPr>
      </p:pic>
      <p:pic>
        <p:nvPicPr>
          <p:cNvPr id="10" name="Picture 94"/>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tretch>
            <a:fillRect/>
          </a:stretch>
        </p:blipFill>
        <p:spPr bwMode="auto">
          <a:xfrm>
            <a:off x="8" y="1079999"/>
            <a:ext cx="12193193" cy="318547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ransition>
    <p:fade thruBlk="1"/>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6_标题幻灯片">
    <p:spTree>
      <p:nvGrpSpPr>
        <p:cNvPr id="1" name=""/>
        <p:cNvGrpSpPr/>
        <p:nvPr/>
      </p:nvGrpSpPr>
      <p:grpSpPr>
        <a:xfrm>
          <a:off x="0" y="0"/>
          <a:ext cx="0" cy="0"/>
          <a:chOff x="0" y="0"/>
          <a:chExt cx="0" cy="0"/>
        </a:xfrm>
      </p:grpSpPr>
      <p:sp>
        <p:nvSpPr>
          <p:cNvPr id="14" name="矩形 13"/>
          <p:cNvSpPr/>
          <p:nvPr userDrawn="1"/>
        </p:nvSpPr>
        <p:spPr bwMode="auto">
          <a:xfrm>
            <a:off x="2" y="6104241"/>
            <a:ext cx="12167999" cy="753763"/>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14" tIns="45707" rIns="91414" bIns="45707" numCol="1" rtlCol="0" anchor="t" anchorCtr="0" compatLnSpc="1">
            <a:prstTxWarp prst="textNoShape">
              <a:avLst/>
            </a:prstTxWarp>
          </a:bodyPr>
          <a:lstStyle/>
          <a:p>
            <a:pPr defTabSz="914141">
              <a:buClr>
                <a:srgbClr val="CC9900"/>
              </a:buClr>
              <a:buFont typeface="Wingdings" pitchFamily="2" charset="2"/>
              <a:buChar char="n"/>
            </a:pPr>
            <a:endParaRPr lang="zh-CN" altLang="en-US" sz="1700" b="1" dirty="0" smtClean="0">
              <a:solidFill>
                <a:srgbClr val="000000"/>
              </a:solidFill>
              <a:latin typeface="微软雅黑" pitchFamily="34" charset="-122"/>
              <a:ea typeface="微软雅黑" pitchFamily="34" charset="-122"/>
            </a:endParaRPr>
          </a:p>
        </p:txBody>
      </p:sp>
      <p:sp>
        <p:nvSpPr>
          <p:cNvPr id="8" name="Text Box 20"/>
          <p:cNvSpPr txBox="1">
            <a:spLocks noChangeArrowheads="1"/>
          </p:cNvSpPr>
          <p:nvPr/>
        </p:nvSpPr>
        <p:spPr bwMode="auto">
          <a:xfrm>
            <a:off x="869957" y="6207131"/>
            <a:ext cx="2683869" cy="265552"/>
          </a:xfrm>
          <a:prstGeom prst="rect">
            <a:avLst/>
          </a:prstGeom>
          <a:noFill/>
          <a:ln w="9525">
            <a:noFill/>
            <a:miter lim="800000"/>
            <a:headEnd/>
            <a:tailEnd/>
          </a:ln>
        </p:spPr>
        <p:txBody>
          <a:bodyPr wrap="none" lIns="80102" tIns="40052" rIns="80102" bIns="40052">
            <a:spAutoFit/>
          </a:bodyPr>
          <a:lstStyle/>
          <a:p>
            <a:pPr defTabSz="801462" eaLnBrk="0" hangingPunct="0">
              <a:defRPr/>
            </a:pPr>
            <a:r>
              <a:rPr lang="en-US" altLang="zh-CN" sz="1200" dirty="0">
                <a:solidFill>
                  <a:srgbClr val="000000"/>
                </a:solidFill>
                <a:latin typeface="微软雅黑" pitchFamily="34" charset="-122"/>
                <a:ea typeface="微软雅黑" pitchFamily="34" charset="-122"/>
              </a:rPr>
              <a:t>HUAWEI TECHNOLOGIES CO., LTD.</a:t>
            </a:r>
            <a:endParaRPr lang="en-US" altLang="zh-CN" sz="2100" dirty="0">
              <a:solidFill>
                <a:srgbClr val="000000"/>
              </a:solidFill>
              <a:latin typeface="微软雅黑" pitchFamily="34" charset="-122"/>
              <a:ea typeface="微软雅黑" pitchFamily="34" charset="-122"/>
            </a:endParaRPr>
          </a:p>
        </p:txBody>
      </p:sp>
      <p:sp>
        <p:nvSpPr>
          <p:cNvPr id="9" name="Rectangle 23"/>
          <p:cNvSpPr>
            <a:spLocks noChangeArrowheads="1"/>
          </p:cNvSpPr>
          <p:nvPr/>
        </p:nvSpPr>
        <p:spPr bwMode="auto">
          <a:xfrm>
            <a:off x="5314971" y="6207132"/>
            <a:ext cx="1693342" cy="265512"/>
          </a:xfrm>
          <a:prstGeom prst="rect">
            <a:avLst/>
          </a:prstGeom>
          <a:noFill/>
          <a:ln w="9525" algn="ctr">
            <a:noFill/>
            <a:miter lim="800000"/>
            <a:headEnd/>
            <a:tailEnd/>
          </a:ln>
          <a:effectLst/>
        </p:spPr>
        <p:txBody>
          <a:bodyPr wrap="none" lIns="80070" tIns="40032" rIns="80070" bIns="40032">
            <a:spAutoFit/>
          </a:bodyPr>
          <a:lstStyle/>
          <a:p>
            <a:pPr defTabSz="801462" eaLnBrk="0" hangingPunct="0">
              <a:defRPr/>
            </a:pPr>
            <a:r>
              <a:rPr lang="en-US" altLang="zh-CN" sz="1200" dirty="0">
                <a:solidFill>
                  <a:srgbClr val="000000"/>
                </a:solidFill>
                <a:latin typeface="微软雅黑" pitchFamily="34" charset="-122"/>
                <a:ea typeface="微软雅黑" pitchFamily="34" charset="-122"/>
              </a:rPr>
              <a:t>Huawei Confidential </a:t>
            </a:r>
          </a:p>
        </p:txBody>
      </p:sp>
      <p:sp>
        <p:nvSpPr>
          <p:cNvPr id="44047" name="Rectangle 15"/>
          <p:cNvSpPr>
            <a:spLocks noGrp="1" noChangeArrowheads="1"/>
          </p:cNvSpPr>
          <p:nvPr>
            <p:ph type="ctrTitle" sz="quarter"/>
          </p:nvPr>
        </p:nvSpPr>
        <p:spPr>
          <a:xfrm>
            <a:off x="364742" y="4362197"/>
            <a:ext cx="11571886" cy="683679"/>
          </a:xfrm>
          <a:prstGeom prst="rect">
            <a:avLst/>
          </a:prstGeom>
        </p:spPr>
        <p:txBody>
          <a:bodyPr/>
          <a:lstStyle>
            <a:lvl1pPr>
              <a:defRPr sz="4400" b="1">
                <a:solidFill>
                  <a:srgbClr val="800000"/>
                </a:solidFill>
                <a:latin typeface="微软雅黑" pitchFamily="34" charset="-122"/>
                <a:ea typeface="微软雅黑" pitchFamily="34" charset="-122"/>
              </a:defRPr>
            </a:lvl1pPr>
          </a:lstStyle>
          <a:p>
            <a:r>
              <a:rPr lang="zh-CN" altLang="en-US" dirty="0"/>
              <a:t>单击此处编辑母版标题样式</a:t>
            </a:r>
          </a:p>
        </p:txBody>
      </p:sp>
      <p:sp>
        <p:nvSpPr>
          <p:cNvPr id="44048" name="Rectangle 16"/>
          <p:cNvSpPr>
            <a:spLocks noGrp="1" noChangeArrowheads="1"/>
          </p:cNvSpPr>
          <p:nvPr>
            <p:ph type="subTitle" sz="quarter" idx="1"/>
          </p:nvPr>
        </p:nvSpPr>
        <p:spPr>
          <a:xfrm>
            <a:off x="412376" y="5139646"/>
            <a:ext cx="6939897" cy="865187"/>
          </a:xfrm>
          <a:prstGeom prst="rect">
            <a:avLst/>
          </a:prstGeom>
        </p:spPr>
        <p:txBody>
          <a:bodyPr lIns="80115" tIns="40058" rIns="80115" bIns="40058"/>
          <a:lstStyle>
            <a:lvl1pPr marL="0" indent="0">
              <a:buFont typeface="Wingdings" pitchFamily="2" charset="2"/>
              <a:buNone/>
              <a:defRPr sz="2400">
                <a:solidFill>
                  <a:srgbClr val="990000"/>
                </a:solidFill>
                <a:latin typeface="微软雅黑" pitchFamily="34" charset="-122"/>
                <a:ea typeface="微软雅黑" pitchFamily="34" charset="-122"/>
              </a:defRPr>
            </a:lvl1pPr>
          </a:lstStyle>
          <a:p>
            <a:r>
              <a:rPr lang="zh-CN" altLang="en-US" dirty="0"/>
              <a:t>单击此处编辑母版副标题样式</a:t>
            </a:r>
          </a:p>
        </p:txBody>
      </p:sp>
      <p:sp>
        <p:nvSpPr>
          <p:cNvPr id="11" name="Rectangle 26"/>
          <p:cNvSpPr>
            <a:spLocks noGrp="1" noChangeArrowheads="1"/>
          </p:cNvSpPr>
          <p:nvPr>
            <p:ph type="dt" sz="quarter" idx="10"/>
          </p:nvPr>
        </p:nvSpPr>
        <p:spPr>
          <a:xfrm>
            <a:off x="912817" y="282599"/>
            <a:ext cx="2844801" cy="474664"/>
          </a:xfrm>
          <a:prstGeom prst="rect">
            <a:avLst/>
          </a:prstGeom>
        </p:spPr>
        <p:txBody>
          <a:bodyPr lIns="91414" tIns="45707" rIns="91414" bIns="45707"/>
          <a:lstStyle>
            <a:lvl1pPr>
              <a:defRPr>
                <a:latin typeface="微软雅黑" pitchFamily="34" charset="-122"/>
                <a:ea typeface="微软雅黑" pitchFamily="34" charset="-122"/>
              </a:defRPr>
            </a:lvl1pPr>
          </a:lstStyle>
          <a:p>
            <a:pPr>
              <a:buClr>
                <a:srgbClr val="CC9900"/>
              </a:buClr>
              <a:buFont typeface="Wingdings" pitchFamily="2" charset="2"/>
              <a:buNone/>
              <a:defRPr/>
            </a:pPr>
            <a:fld id="{B172689A-7F44-4885-B92B-636E282D3D21}" type="datetime1">
              <a:rPr lang="zh-CN" altLang="en-US" sz="2300" b="1" smtClean="0">
                <a:solidFill>
                  <a:srgbClr val="000000"/>
                </a:solidFill>
              </a:rPr>
              <a:pPr>
                <a:buClr>
                  <a:srgbClr val="CC9900"/>
                </a:buClr>
                <a:buFont typeface="Wingdings" pitchFamily="2" charset="2"/>
                <a:buNone/>
                <a:defRPr/>
              </a:pPr>
              <a:t>2015/3/27</a:t>
            </a:fld>
            <a:endParaRPr lang="en-US" altLang="zh-CN" sz="2300" b="1" dirty="0">
              <a:solidFill>
                <a:srgbClr val="000000"/>
              </a:solidFill>
            </a:endParaRPr>
          </a:p>
        </p:txBody>
      </p:sp>
      <p:pic>
        <p:nvPicPr>
          <p:cNvPr id="111618" name="Picture 2"/>
          <p:cNvPicPr>
            <a:picLocks noChangeAspect="1" noChangeArrowheads="1"/>
          </p:cNvPicPr>
          <p:nvPr userDrawn="1"/>
        </p:nvPicPr>
        <p:blipFill>
          <a:blip r:embed="rId2" cstate="print"/>
          <a:srcRect/>
          <a:stretch>
            <a:fillRect/>
          </a:stretch>
        </p:blipFill>
        <p:spPr bwMode="auto">
          <a:xfrm>
            <a:off x="10651675" y="6017754"/>
            <a:ext cx="790574" cy="657227"/>
          </a:xfrm>
          <a:prstGeom prst="rect">
            <a:avLst/>
          </a:prstGeom>
          <a:noFill/>
          <a:ln w="9525">
            <a:noFill/>
            <a:miter lim="800000"/>
            <a:headEnd/>
            <a:tailEnd/>
          </a:ln>
        </p:spPr>
      </p:pic>
      <p:pic>
        <p:nvPicPr>
          <p:cNvPr id="10" name="Picture 94"/>
          <p:cNvPicPr>
            <a:picLocks noChangeAspect="1" noChangeArrowheads="1"/>
          </p:cNvPicPr>
          <p:nvPr userDrawn="1"/>
        </p:nvPicPr>
        <p:blipFill>
          <a:blip r:embed="rId3" cstate="print">
            <a:extLst>
              <a:ext uri="{28A0092B-C50C-407E-A947-70E740481C1C}">
                <a14:useLocalDpi xmlns:a14="http://schemas.microsoft.com/office/drawing/2010/main" xmlns="" val="0"/>
              </a:ext>
            </a:extLst>
          </a:blip>
          <a:stretch>
            <a:fillRect/>
          </a:stretch>
        </p:blipFill>
        <p:spPr bwMode="auto">
          <a:xfrm>
            <a:off x="990" y="1079999"/>
            <a:ext cx="12193198" cy="3185472"/>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ransition>
    <p:fade thruBlk="1"/>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3" name="Picture 9" descr="5"/>
          <p:cNvPicPr>
            <a:picLocks noChangeAspect="1" noChangeArrowheads="1"/>
          </p:cNvPicPr>
          <p:nvPr userDrawn="1"/>
        </p:nvPicPr>
        <p:blipFill>
          <a:blip r:embed="rId2" cstate="print"/>
          <a:srcRect/>
          <a:stretch>
            <a:fillRect/>
          </a:stretch>
        </p:blipFill>
        <p:spPr bwMode="auto">
          <a:xfrm>
            <a:off x="2" y="5616579"/>
            <a:ext cx="12195175" cy="1241425"/>
          </a:xfrm>
          <a:prstGeom prst="rect">
            <a:avLst/>
          </a:prstGeom>
          <a:noFill/>
        </p:spPr>
      </p:pic>
      <p:sp>
        <p:nvSpPr>
          <p:cNvPr id="4" name="Text Box 10"/>
          <p:cNvSpPr txBox="1">
            <a:spLocks noChangeArrowheads="1"/>
          </p:cNvSpPr>
          <p:nvPr userDrawn="1"/>
        </p:nvSpPr>
        <p:spPr bwMode="auto">
          <a:xfrm>
            <a:off x="4579941" y="2605089"/>
            <a:ext cx="3199862" cy="815582"/>
          </a:xfrm>
          <a:prstGeom prst="rect">
            <a:avLst/>
          </a:prstGeom>
          <a:noFill/>
          <a:ln w="9525">
            <a:noFill/>
            <a:miter lim="800000"/>
            <a:headEnd/>
            <a:tailEnd/>
          </a:ln>
        </p:spPr>
        <p:txBody>
          <a:bodyPr wrap="none" lIns="91414" tIns="45707" rIns="91414" bIns="45707">
            <a:spAutoFit/>
          </a:bodyPr>
          <a:lstStyle/>
          <a:p>
            <a:pPr eaLnBrk="0" hangingPunct="0"/>
            <a:r>
              <a:rPr lang="en-US" altLang="zh-CN" sz="4700" b="1" dirty="0">
                <a:solidFill>
                  <a:srgbClr val="990000"/>
                </a:solidFill>
                <a:latin typeface="Vodafone Rg" pitchFamily="34" charset="0"/>
                <a:ea typeface="微软雅黑" pitchFamily="34" charset="-122"/>
              </a:rPr>
              <a:t>Thank you</a:t>
            </a:r>
          </a:p>
        </p:txBody>
      </p:sp>
      <p:sp>
        <p:nvSpPr>
          <p:cNvPr id="5" name="Text Box 11"/>
          <p:cNvSpPr txBox="1">
            <a:spLocks noChangeArrowheads="1"/>
          </p:cNvSpPr>
          <p:nvPr userDrawn="1"/>
        </p:nvSpPr>
        <p:spPr bwMode="auto">
          <a:xfrm>
            <a:off x="4627564" y="3403602"/>
            <a:ext cx="2963644" cy="523194"/>
          </a:xfrm>
          <a:prstGeom prst="rect">
            <a:avLst/>
          </a:prstGeom>
          <a:noFill/>
          <a:ln w="9525">
            <a:noFill/>
            <a:miter lim="800000"/>
            <a:headEnd/>
            <a:tailEnd/>
          </a:ln>
        </p:spPr>
        <p:txBody>
          <a:bodyPr wrap="none" lIns="91414" tIns="45707" rIns="91414" bIns="45707">
            <a:spAutoFit/>
          </a:bodyPr>
          <a:lstStyle/>
          <a:p>
            <a:pPr eaLnBrk="0" hangingPunct="0"/>
            <a:r>
              <a:rPr lang="en-US" altLang="zh-CN" sz="2800" dirty="0">
                <a:solidFill>
                  <a:srgbClr val="666666"/>
                </a:solidFill>
                <a:latin typeface="Vodafone Rg" pitchFamily="34" charset="0"/>
                <a:ea typeface="微软雅黑" pitchFamily="34" charset="-122"/>
              </a:rPr>
              <a:t>www.huawei.com</a:t>
            </a:r>
            <a:endParaRPr lang="en-US" altLang="zh-CN" sz="2300" dirty="0">
              <a:solidFill>
                <a:srgbClr val="990000"/>
              </a:solidFill>
              <a:latin typeface="Vodafone Rg" pitchFamily="34" charset="0"/>
              <a:ea typeface="微软雅黑" pitchFamily="34" charset="-122"/>
            </a:endParaRPr>
          </a:p>
        </p:txBody>
      </p:sp>
    </p:spTree>
  </p:cSld>
  <p:clrMapOvr>
    <a:masterClrMapping/>
  </p:clrMapOvr>
  <p:transition>
    <p:fade thruBlk="1"/>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Click to edit Master title style</a:t>
            </a:r>
            <a:endParaRPr lang="en-US"/>
          </a:p>
        </p:txBody>
      </p:sp>
      <p:sp>
        <p:nvSpPr>
          <p:cNvPr id="6" name="Content Placeholder 5"/>
          <p:cNvSpPr>
            <a:spLocks noGrp="1"/>
          </p:cNvSpPr>
          <p:nvPr>
            <p:ph sz="quarter" idx="10"/>
          </p:nvPr>
        </p:nvSpPr>
        <p:spPr>
          <a:xfrm>
            <a:off x="638830" y="1001713"/>
            <a:ext cx="10948337" cy="50990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fade thruBlk="1"/>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Tree>
  </p:cSld>
  <p:clrMapOvr>
    <a:masterClrMapping/>
  </p:clrMapOvr>
  <p:transition>
    <p:fade thruBlk="1"/>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fade thruBlk="1"/>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graphicFrame>
        <p:nvGraphicFramePr>
          <p:cNvPr id="4" name="对象 3" hidden="1"/>
          <p:cNvGraphicFramePr>
            <a:graphicFrameLocks noChangeAspect="1"/>
          </p:cNvGraphicFramePr>
          <p:nvPr/>
        </p:nvGraphicFramePr>
        <p:xfrm>
          <a:off x="0" y="2"/>
          <a:ext cx="211722" cy="158751"/>
        </p:xfrm>
        <a:graphic>
          <a:graphicData uri="http://schemas.openxmlformats.org/presentationml/2006/ole">
            <p:oleObj spid="_x0000_s67586" name="think-cell Slide" r:id="rId3" imgW="360" imgH="360" progId="">
              <p:embed/>
            </p:oleObj>
          </a:graphicData>
        </a:graphic>
      </p:graphicFrame>
      <p:sp>
        <p:nvSpPr>
          <p:cNvPr id="3" name="Rectangle 10"/>
          <p:cNvSpPr>
            <a:spLocks noGrp="1" noChangeArrowheads="1"/>
          </p:cNvSpPr>
          <p:nvPr>
            <p:ph type="dt" sz="half" idx="2"/>
          </p:nvPr>
        </p:nvSpPr>
        <p:spPr bwMode="auto">
          <a:xfrm>
            <a:off x="8436438" y="6489708"/>
            <a:ext cx="1433700" cy="368296"/>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eaLnBrk="0" hangingPunct="0">
              <a:lnSpc>
                <a:spcPct val="85000"/>
              </a:lnSpc>
              <a:defRPr sz="1300">
                <a:solidFill>
                  <a:srgbClr val="000000"/>
                </a:solidFill>
                <a:latin typeface="FrutigerNext LT Bold" pitchFamily="34" charset="0"/>
                <a:ea typeface="MS PGothic" pitchFamily="34" charset="-128"/>
              </a:defRPr>
            </a:lvl1pPr>
          </a:lstStyle>
          <a:p>
            <a:pPr>
              <a:defRPr/>
            </a:pPr>
            <a:r>
              <a:rPr lang="de-DE" altLang="zh-CN" dirty="0"/>
              <a:t>Page </a:t>
            </a:r>
            <a:fld id="{848BD558-DEBF-4F7E-AC9B-B66E7F48DBD2}" type="slidenum">
              <a:rPr lang="de-DE" altLang="zh-CN"/>
              <a:pPr>
                <a:defRPr/>
              </a:pPr>
              <a:t>‹#›</a:t>
            </a:fld>
            <a:endParaRPr lang="en-GB" altLang="zh-CN" dirty="0"/>
          </a:p>
        </p:txBody>
      </p:sp>
    </p:spTree>
  </p:cSld>
  <p:clrMapOvr>
    <a:masterClrMapping/>
  </p:clrMapOvr>
  <p:transition advClick="0" advTm="8000">
    <p:fade thruBlk="1"/>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Tree>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07797" y="325443"/>
            <a:ext cx="10179584" cy="87153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1007797" y="1628779"/>
            <a:ext cx="10179584" cy="419417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39416" y="188652"/>
            <a:ext cx="9987708" cy="792088"/>
          </a:xfrm>
          <a:prstGeom prst="rect">
            <a:avLst/>
          </a:prstGeom>
        </p:spPr>
        <p:txBody>
          <a:bodyPr anchor="ctr"/>
          <a:lstStyle>
            <a:lvl1pPr>
              <a:defRPr b="1"/>
            </a:lvl1pPr>
          </a:lstStyle>
          <a:p>
            <a:r>
              <a:rPr lang="zh-CN" altLang="en-US" dirty="0" smtClean="0"/>
              <a:t>单击添加标题</a:t>
            </a:r>
            <a:endParaRPr lang="zh-CN" altLang="en-US" dirty="0"/>
          </a:p>
        </p:txBody>
      </p:sp>
      <p:sp>
        <p:nvSpPr>
          <p:cNvPr id="3" name="灯片编号占位符 2"/>
          <p:cNvSpPr>
            <a:spLocks noGrp="1"/>
          </p:cNvSpPr>
          <p:nvPr>
            <p:ph type="sldNum" sz="quarter" idx="10"/>
          </p:nvPr>
        </p:nvSpPr>
        <p:spPr>
          <a:xfrm>
            <a:off x="4674830" y="6492894"/>
            <a:ext cx="2845541" cy="365125"/>
          </a:xfrm>
          <a:prstGeom prst="rect">
            <a:avLst/>
          </a:prstGeom>
        </p:spPr>
        <p:txBody>
          <a:bodyPr lIns="96291" tIns="48145" rIns="96291" bIns="48145"/>
          <a:lstStyle/>
          <a:p>
            <a:r>
              <a:rPr lang="zh-CN" altLang="en-US" sz="1700" dirty="0" smtClean="0">
                <a:solidFill>
                  <a:srgbClr val="000000"/>
                </a:solidFill>
                <a:latin typeface="Calibri" pitchFamily="34" charset="0"/>
                <a:ea typeface="宋体" charset="-122"/>
              </a:rPr>
              <a:t>第</a:t>
            </a:r>
            <a:fld id="{A496B626-BDD0-4B76-B0C9-D60AF3BCB342}" type="slidenum">
              <a:rPr lang="zh-CN" altLang="en-US" sz="1700" smtClean="0">
                <a:solidFill>
                  <a:srgbClr val="000000"/>
                </a:solidFill>
                <a:latin typeface="Calibri" pitchFamily="34" charset="0"/>
                <a:ea typeface="宋体" charset="-122"/>
              </a:rPr>
              <a:pPr/>
              <a:t>‹#›</a:t>
            </a:fld>
            <a:r>
              <a:rPr lang="zh-CN" altLang="en-US" sz="1700" dirty="0" smtClean="0">
                <a:solidFill>
                  <a:srgbClr val="000000"/>
                </a:solidFill>
                <a:latin typeface="Calibri" pitchFamily="34" charset="0"/>
                <a:ea typeface="宋体" charset="-122"/>
              </a:rPr>
              <a:t>页</a:t>
            </a:r>
            <a:endParaRPr lang="zh-CN" altLang="en-US" sz="1700" dirty="0">
              <a:solidFill>
                <a:srgbClr val="000000"/>
              </a:solidFill>
              <a:latin typeface="Calibri" pitchFamily="34" charset="0"/>
              <a:ea typeface="宋体" charset="-122"/>
            </a:endParaRPr>
          </a:p>
        </p:txBody>
      </p:sp>
    </p:spTree>
    <p:extLst>
      <p:ext uri="{BB962C8B-B14F-4D97-AF65-F5344CB8AC3E}">
        <p14:creationId xmlns="" xmlns:p14="http://schemas.microsoft.com/office/powerpoint/2010/main" val="388703682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2088" y="361117"/>
            <a:ext cx="10330229" cy="503445"/>
          </a:xfrm>
          <a:noFill/>
          <a:ln>
            <a:noFill/>
          </a:ln>
          <a:effectLst/>
          <a:extLst/>
        </p:spPr>
        <p:txBody>
          <a:bodyPr lIns="35928" tIns="35928" rIns="35928" bIns="35928" anchor="t">
            <a:spAutoFit/>
          </a:bodyPr>
          <a:lstStyle>
            <a:lvl1pPr>
              <a:defRPr lang="zh-CN" altLang="en-US" sz="2800" b="0" kern="1200">
                <a:latin typeface="FrutigerNext LT Medium" pitchFamily="34" charset="0"/>
              </a:defRPr>
            </a:lvl1pPr>
          </a:lstStyle>
          <a:p>
            <a:pPr lvl="0"/>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xfrm>
            <a:off x="8484337" y="6489789"/>
            <a:ext cx="2796360" cy="455507"/>
          </a:xfrm>
          <a:prstGeom prst="rect">
            <a:avLst/>
          </a:prstGeom>
          <a:ln/>
        </p:spPr>
        <p:txBody>
          <a:bodyPr lIns="91409" tIns="45704" rIns="91409" bIns="45704"/>
          <a:lstStyle>
            <a:lvl1pPr>
              <a:defRPr/>
            </a:lvl1pPr>
          </a:lstStyle>
          <a:p>
            <a:pPr>
              <a:defRPr/>
            </a:pPr>
            <a:r>
              <a:rPr lang="de-DE" altLang="zh-CN" sz="1700" dirty="0">
                <a:solidFill>
                  <a:srgbClr val="000000"/>
                </a:solidFill>
                <a:latin typeface="Calibri" pitchFamily="34" charset="0"/>
                <a:ea typeface="宋体" charset="-122"/>
              </a:rPr>
              <a:t>Page </a:t>
            </a:r>
            <a:fld id="{9F68B845-00CA-4139-AE96-7D420E41CAB0}" type="slidenum">
              <a:rPr lang="de-DE" altLang="zh-CN" sz="1700">
                <a:solidFill>
                  <a:srgbClr val="000000"/>
                </a:solidFill>
                <a:latin typeface="Calibri" pitchFamily="34" charset="0"/>
                <a:ea typeface="宋体" charset="-122"/>
              </a:rPr>
              <a:pPr>
                <a:defRPr/>
              </a:pPr>
              <a:t>‹#›</a:t>
            </a:fld>
            <a:endParaRPr lang="en-GB" altLang="zh-CN" sz="1700" dirty="0">
              <a:solidFill>
                <a:srgbClr val="000000"/>
              </a:solidFill>
              <a:latin typeface="Calibri" pitchFamily="34" charset="0"/>
              <a:ea typeface="宋体" charset="-122"/>
            </a:endParaRPr>
          </a:p>
        </p:txBody>
      </p:sp>
    </p:spTree>
    <p:extLst>
      <p:ext uri="{BB962C8B-B14F-4D97-AF65-F5344CB8AC3E}">
        <p14:creationId xmlns:p14="http://schemas.microsoft.com/office/powerpoint/2010/main" xmlns="" val="1608801556"/>
      </p:ext>
    </p:extLst>
  </p:cSld>
  <p:clrMapOvr>
    <a:masterClrMapping/>
  </p:clrMapOvr>
  <p:transition advClick="0"/>
</p:sldLayout>
</file>

<file path=ppt/slideLayouts/slideLayout56.xml><?xml version="1.0" encoding="utf-8"?>
<p:sldLayout xmlns:a="http://schemas.openxmlformats.org/drawingml/2006/main" xmlns:r="http://schemas.openxmlformats.org/officeDocument/2006/relationships" xmlns:p="http://schemas.openxmlformats.org/presentationml/2006/main" type="tbl">
  <p:cSld name="2_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719593" y="260648"/>
            <a:ext cx="10329905" cy="622522"/>
          </a:xfrm>
        </p:spPr>
        <p:txBody>
          <a:bodyPr/>
          <a:lstStyle>
            <a:lvl1pPr>
              <a:defRPr sz="2800" b="1">
                <a:solidFill>
                  <a:schemeClr val="tx1">
                    <a:lumMod val="75000"/>
                    <a:lumOff val="25000"/>
                  </a:schemeClr>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表格占位符 2"/>
          <p:cNvSpPr>
            <a:spLocks noGrp="1"/>
          </p:cNvSpPr>
          <p:nvPr>
            <p:ph type="tbl" idx="1"/>
          </p:nvPr>
        </p:nvSpPr>
        <p:spPr>
          <a:xfrm>
            <a:off x="870192" y="1641476"/>
            <a:ext cx="10575503" cy="4194175"/>
          </a:xfrm>
        </p:spPr>
        <p:txBody>
          <a:bodyPr/>
          <a:lstStyle/>
          <a:p>
            <a:pPr lvl="0"/>
            <a:endParaRPr lang="zh-CN" altLang="en-US" noProof="0" smtClean="0"/>
          </a:p>
        </p:txBody>
      </p:sp>
      <p:sp>
        <p:nvSpPr>
          <p:cNvPr id="4" name="Rectangle 5"/>
          <p:cNvSpPr>
            <a:spLocks noGrp="1" noChangeArrowheads="1"/>
          </p:cNvSpPr>
          <p:nvPr>
            <p:ph type="dt" sz="half" idx="10"/>
          </p:nvPr>
        </p:nvSpPr>
        <p:spPr>
          <a:xfrm>
            <a:off x="8483708" y="6489733"/>
            <a:ext cx="2796844" cy="455613"/>
          </a:xfrm>
          <a:prstGeom prst="rect">
            <a:avLst/>
          </a:prstGeom>
          <a:ln/>
        </p:spPr>
        <p:txBody>
          <a:bodyPr/>
          <a:lstStyle>
            <a:lvl1pPr>
              <a:defRPr/>
            </a:lvl1pPr>
          </a:lstStyle>
          <a:p>
            <a:pPr>
              <a:defRPr/>
            </a:pPr>
            <a:r>
              <a:rPr lang="de-DE" altLang="zh-CN">
                <a:solidFill>
                  <a:srgbClr val="000000"/>
                </a:solidFill>
              </a:rPr>
              <a:t>Page </a:t>
            </a:r>
            <a:fld id="{AF732D7C-475F-4088-A51E-6CA167D3B07B}" type="slidenum">
              <a:rPr lang="de-DE" altLang="zh-CN">
                <a:solidFill>
                  <a:srgbClr val="000000"/>
                </a:solidFill>
              </a:rPr>
              <a:pPr>
                <a:defRPr/>
              </a:pPr>
              <a:t>‹#›</a:t>
            </a:fld>
            <a:endParaRPr lang="en-GB" altLang="zh-CN">
              <a:solidFill>
                <a:srgbClr val="000000"/>
              </a:solidFil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p:nvPicPr>
        <p:blipFill>
          <a:blip r:embed="rId2" cstate="screen"/>
          <a:srcRect/>
          <a:stretch>
            <a:fillRect/>
          </a:stretch>
        </p:blipFill>
        <p:spPr bwMode="auto">
          <a:xfrm>
            <a:off x="2" y="1"/>
            <a:ext cx="12193588" cy="6492960"/>
          </a:xfrm>
          <a:prstGeom prst="rect">
            <a:avLst/>
          </a:prstGeom>
          <a:noFill/>
          <a:ln w="9525">
            <a:noFill/>
            <a:miter lim="800000"/>
            <a:headEnd/>
            <a:tailEnd/>
          </a:ln>
        </p:spPr>
      </p:pic>
      <p:grpSp>
        <p:nvGrpSpPr>
          <p:cNvPr id="2" name="Group 3"/>
          <p:cNvGrpSpPr>
            <a:grpSpLocks/>
          </p:cNvGrpSpPr>
          <p:nvPr/>
        </p:nvGrpSpPr>
        <p:grpSpPr bwMode="auto">
          <a:xfrm>
            <a:off x="1" y="-70643"/>
            <a:ext cx="12203999" cy="6857999"/>
            <a:chOff x="1" y="1"/>
            <a:chExt cx="7681" cy="4320"/>
          </a:xfrm>
        </p:grpSpPr>
        <p:pic>
          <p:nvPicPr>
            <p:cNvPr id="6" name="Picture 4" descr="封面元素2"/>
            <p:cNvPicPr>
              <a:picLocks noChangeAspect="1" noChangeArrowheads="1"/>
            </p:cNvPicPr>
            <p:nvPr userDrawn="1"/>
          </p:nvPicPr>
          <p:blipFill>
            <a:blip r:embed="rId3" cstate="screen"/>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grpSp>
      <p:pic>
        <p:nvPicPr>
          <p:cNvPr id="9" name="Picture 7" descr="Logo"/>
          <p:cNvPicPr>
            <a:picLocks noChangeAspect="1" noChangeArrowheads="1"/>
          </p:cNvPicPr>
          <p:nvPr/>
        </p:nvPicPr>
        <p:blipFill>
          <a:blip r:embed="rId4" cstate="screen"/>
          <a:srcRect/>
          <a:stretch>
            <a:fillRect/>
          </a:stretch>
        </p:blipFill>
        <p:spPr bwMode="auto">
          <a:xfrm>
            <a:off x="10521953" y="5691459"/>
            <a:ext cx="706438" cy="704687"/>
          </a:xfrm>
          <a:prstGeom prst="rect">
            <a:avLst/>
          </a:prstGeom>
          <a:noFill/>
          <a:ln w="9525">
            <a:noFill/>
            <a:miter lim="800000"/>
            <a:headEnd/>
            <a:tailEnd/>
          </a:ln>
        </p:spPr>
      </p:pic>
      <p:sp>
        <p:nvSpPr>
          <p:cNvPr id="10" name="Rectangle 10"/>
          <p:cNvSpPr>
            <a:spLocks noChangeArrowheads="1"/>
          </p:cNvSpPr>
          <p:nvPr/>
        </p:nvSpPr>
        <p:spPr bwMode="auto">
          <a:xfrm>
            <a:off x="-2457449" y="528520"/>
            <a:ext cx="2457449" cy="5307371"/>
          </a:xfrm>
          <a:prstGeom prst="rect">
            <a:avLst/>
          </a:prstGeom>
          <a:noFill/>
          <a:ln w="9525">
            <a:noFill/>
            <a:miter lim="800000"/>
            <a:headEnd/>
            <a:tailEnd/>
          </a:ln>
          <a:effectLst/>
        </p:spPr>
        <p:txBody>
          <a:bodyPr lIns="87792" tIns="43897" rIns="87792" bIns="43897"/>
          <a:lstStyle/>
          <a:p>
            <a:pPr algn="r">
              <a:lnSpc>
                <a:spcPct val="125000"/>
              </a:lnSpc>
              <a:defRPr/>
            </a:pPr>
            <a:r>
              <a:rPr lang="zh-CN" altLang="en-US" sz="1200" b="1" dirty="0">
                <a:solidFill>
                  <a:srgbClr val="F8F8F8"/>
                </a:solidFill>
                <a:latin typeface="Arial" charset="0"/>
                <a:ea typeface="华文细黑" pitchFamily="2" charset="-122"/>
              </a:rPr>
              <a:t>英文标题</a:t>
            </a:r>
            <a:r>
              <a:rPr lang="en-US" altLang="zh-CN" sz="1200" b="1" dirty="0">
                <a:solidFill>
                  <a:srgbClr val="F8F8F8"/>
                </a:solidFill>
                <a:latin typeface="Arial" charset="0"/>
                <a:ea typeface="华文细黑" pitchFamily="2" charset="-122"/>
              </a:rPr>
              <a:t>:32-35pt  </a:t>
            </a:r>
          </a:p>
          <a:p>
            <a:pPr algn="r">
              <a:lnSpc>
                <a:spcPct val="125000"/>
              </a:lnSpc>
              <a:defRPr/>
            </a:pPr>
            <a:r>
              <a:rPr lang="zh-CN" altLang="en-US" sz="1200" b="1" dirty="0">
                <a:solidFill>
                  <a:srgbClr val="F8F8F8"/>
                </a:solidFill>
                <a:latin typeface="Arial" charset="0"/>
                <a:ea typeface="华文细黑" pitchFamily="2" charset="-122"/>
              </a:rPr>
              <a:t>颜色</a:t>
            </a:r>
            <a:r>
              <a:rPr lang="en-US" altLang="zh-CN" sz="1200" b="1" dirty="0">
                <a:solidFill>
                  <a:srgbClr val="F8F8F8"/>
                </a:solidFill>
                <a:latin typeface="Arial" charset="0"/>
                <a:ea typeface="华文细黑" pitchFamily="2" charset="-122"/>
              </a:rPr>
              <a:t>: R153 G0 B0</a:t>
            </a:r>
          </a:p>
          <a:p>
            <a:pPr algn="r">
              <a:lnSpc>
                <a:spcPct val="125000"/>
              </a:lnSpc>
              <a:defRPr/>
            </a:pPr>
            <a:r>
              <a:rPr lang="zh-CN" altLang="en-US" sz="1200" b="1" dirty="0">
                <a:solidFill>
                  <a:srgbClr val="F8F8F8"/>
                </a:solidFill>
                <a:latin typeface="Arial" charset="0"/>
                <a:ea typeface="华文细黑" pitchFamily="2" charset="-122"/>
              </a:rPr>
              <a:t>内部使用字体 </a:t>
            </a:r>
            <a:r>
              <a:rPr lang="en-US" altLang="zh-CN" sz="1200" b="1" dirty="0">
                <a:solidFill>
                  <a:srgbClr val="F8F8F8"/>
                </a:solidFill>
                <a:latin typeface="Arial" charset="0"/>
                <a:ea typeface="华文细黑" pitchFamily="2" charset="-122"/>
              </a:rPr>
              <a:t>:</a:t>
            </a:r>
          </a:p>
          <a:p>
            <a:pPr algn="r">
              <a:lnSpc>
                <a:spcPct val="125000"/>
              </a:lnSpc>
              <a:defRPr/>
            </a:pPr>
            <a:r>
              <a:rPr lang="en-US" altLang="zh-CN" sz="1200" b="1" dirty="0">
                <a:solidFill>
                  <a:srgbClr val="F8F8F8"/>
                </a:solidFill>
                <a:latin typeface="Arial" charset="0"/>
                <a:ea typeface="华文细黑" pitchFamily="2" charset="-122"/>
              </a:rPr>
              <a:t>FrutigerNext LT Medium</a:t>
            </a:r>
          </a:p>
          <a:p>
            <a:pPr algn="r">
              <a:lnSpc>
                <a:spcPct val="125000"/>
              </a:lnSpc>
              <a:defRPr/>
            </a:pPr>
            <a:r>
              <a:rPr lang="zh-CN" altLang="en-US" sz="1200" b="1" dirty="0">
                <a:solidFill>
                  <a:srgbClr val="F8F8F8"/>
                </a:solidFill>
                <a:latin typeface="Arial" charset="0"/>
                <a:ea typeface="华文细黑" pitchFamily="2" charset="-122"/>
              </a:rPr>
              <a:t>外部使用字体 </a:t>
            </a:r>
            <a:r>
              <a:rPr lang="en-US" altLang="zh-CN" sz="1200" b="1" dirty="0">
                <a:solidFill>
                  <a:srgbClr val="F8F8F8"/>
                </a:solidFill>
                <a:latin typeface="Arial" charset="0"/>
                <a:ea typeface="华文细黑" pitchFamily="2" charset="-122"/>
              </a:rPr>
              <a:t>: Arial</a:t>
            </a:r>
          </a:p>
          <a:p>
            <a:pPr algn="r">
              <a:lnSpc>
                <a:spcPct val="75000"/>
              </a:lnSpc>
              <a:defRPr/>
            </a:pPr>
            <a:endParaRPr lang="en-US" altLang="zh-CN" sz="1200" b="1" dirty="0">
              <a:solidFill>
                <a:srgbClr val="F8F8F8"/>
              </a:solidFill>
              <a:latin typeface="Arial" charset="0"/>
              <a:ea typeface="华文细黑" pitchFamily="2" charset="-122"/>
            </a:endParaRPr>
          </a:p>
          <a:p>
            <a:pPr algn="r">
              <a:lnSpc>
                <a:spcPct val="125000"/>
              </a:lnSpc>
              <a:defRPr/>
            </a:pPr>
            <a:r>
              <a:rPr lang="zh-CN" altLang="en-US" sz="1200" b="1" dirty="0">
                <a:solidFill>
                  <a:srgbClr val="F8F8F8"/>
                </a:solidFill>
                <a:latin typeface="Arial" charset="0"/>
                <a:ea typeface="华文细黑" pitchFamily="2" charset="-122"/>
              </a:rPr>
              <a:t>中文标题</a:t>
            </a:r>
            <a:r>
              <a:rPr lang="en-US" altLang="zh-CN" sz="1200" b="1" dirty="0">
                <a:solidFill>
                  <a:srgbClr val="F8F8F8"/>
                </a:solidFill>
                <a:latin typeface="Arial" charset="0"/>
                <a:ea typeface="华文细黑" pitchFamily="2" charset="-122"/>
              </a:rPr>
              <a:t>:30-32pt  </a:t>
            </a:r>
          </a:p>
          <a:p>
            <a:pPr algn="r">
              <a:lnSpc>
                <a:spcPct val="125000"/>
              </a:lnSpc>
              <a:defRPr/>
            </a:pPr>
            <a:r>
              <a:rPr lang="zh-CN" altLang="en-US" sz="1200" b="1" dirty="0">
                <a:solidFill>
                  <a:srgbClr val="F8F8F8"/>
                </a:solidFill>
                <a:latin typeface="Arial" charset="0"/>
                <a:ea typeface="华文细黑" pitchFamily="2" charset="-122"/>
              </a:rPr>
              <a:t>颜色</a:t>
            </a:r>
            <a:r>
              <a:rPr lang="en-US" altLang="zh-CN" sz="1200" b="1" dirty="0">
                <a:solidFill>
                  <a:srgbClr val="F8F8F8"/>
                </a:solidFill>
                <a:latin typeface="Arial" charset="0"/>
                <a:ea typeface="华文细黑" pitchFamily="2" charset="-122"/>
              </a:rPr>
              <a:t>: R153 G0 B0</a:t>
            </a:r>
          </a:p>
          <a:p>
            <a:pPr algn="r">
              <a:lnSpc>
                <a:spcPct val="125000"/>
              </a:lnSpc>
              <a:defRPr/>
            </a:pPr>
            <a:r>
              <a:rPr lang="zh-CN" altLang="en-US" sz="1200" b="1" dirty="0">
                <a:solidFill>
                  <a:srgbClr val="F8F8F8"/>
                </a:solidFill>
                <a:latin typeface="Arial" charset="0"/>
                <a:ea typeface="华文细黑" pitchFamily="2" charset="-122"/>
              </a:rPr>
              <a:t>字体</a:t>
            </a:r>
            <a:r>
              <a:rPr lang="en-US" altLang="zh-CN" sz="1200" b="1" dirty="0">
                <a:solidFill>
                  <a:srgbClr val="F8F8F8"/>
                </a:solidFill>
                <a:latin typeface="Arial" charset="0"/>
                <a:ea typeface="华文细黑" pitchFamily="2" charset="-122"/>
              </a:rPr>
              <a:t>:</a:t>
            </a:r>
            <a:r>
              <a:rPr lang="zh-CN" altLang="en-US" sz="1200" b="1" dirty="0">
                <a:solidFill>
                  <a:srgbClr val="F8F8F8"/>
                </a:solidFill>
                <a:latin typeface="Arial" charset="0"/>
                <a:ea typeface="华文细黑" pitchFamily="2" charset="-122"/>
              </a:rPr>
              <a:t>黑体</a:t>
            </a:r>
          </a:p>
          <a:p>
            <a:pPr algn="r">
              <a:lnSpc>
                <a:spcPct val="125000"/>
              </a:lnSpc>
              <a:defRPr/>
            </a:pPr>
            <a:endParaRPr lang="zh-CN" altLang="en-US" sz="1200" b="1" dirty="0">
              <a:solidFill>
                <a:srgbClr val="F8F8F8"/>
              </a:solidFill>
              <a:latin typeface="Arial" charset="0"/>
              <a:ea typeface="华文细黑" pitchFamily="2" charset="-122"/>
            </a:endParaRPr>
          </a:p>
          <a:p>
            <a:pPr algn="r">
              <a:lnSpc>
                <a:spcPct val="125000"/>
              </a:lnSpc>
              <a:defRPr/>
            </a:pPr>
            <a:endParaRPr lang="zh-CN" altLang="en-US" sz="1200" b="1" dirty="0">
              <a:solidFill>
                <a:srgbClr val="F8F8F8"/>
              </a:solidFill>
              <a:latin typeface="Arial" charset="0"/>
              <a:ea typeface="华文细黑" pitchFamily="2" charset="-122"/>
            </a:endParaRPr>
          </a:p>
          <a:p>
            <a:pPr algn="r">
              <a:lnSpc>
                <a:spcPct val="125000"/>
              </a:lnSpc>
              <a:defRPr/>
            </a:pPr>
            <a:endParaRPr lang="zh-CN" altLang="en-US" sz="1200" b="1" dirty="0">
              <a:solidFill>
                <a:srgbClr val="F8F8F8"/>
              </a:solidFill>
              <a:latin typeface="Arial" charset="0"/>
              <a:ea typeface="华文细黑" pitchFamily="2" charset="-122"/>
            </a:endParaRPr>
          </a:p>
          <a:p>
            <a:pPr algn="r">
              <a:lnSpc>
                <a:spcPct val="125000"/>
              </a:lnSpc>
              <a:defRPr/>
            </a:pPr>
            <a:r>
              <a:rPr lang="zh-CN" altLang="en-US" sz="1200" b="1" dirty="0">
                <a:solidFill>
                  <a:srgbClr val="F8F8F8"/>
                </a:solidFill>
                <a:latin typeface="Arial" charset="0"/>
                <a:ea typeface="华文细黑" pitchFamily="2" charset="-122"/>
              </a:rPr>
              <a:t>英文正文</a:t>
            </a:r>
            <a:r>
              <a:rPr lang="en-US" altLang="zh-CN" sz="1200" b="1" dirty="0">
                <a:solidFill>
                  <a:srgbClr val="F8F8F8"/>
                </a:solidFill>
                <a:latin typeface="Arial" charset="0"/>
                <a:ea typeface="华文细黑" pitchFamily="2" charset="-122"/>
              </a:rPr>
              <a:t>:20-22pt</a:t>
            </a:r>
          </a:p>
          <a:p>
            <a:pPr algn="r">
              <a:lnSpc>
                <a:spcPct val="125000"/>
              </a:lnSpc>
              <a:defRPr/>
            </a:pPr>
            <a:r>
              <a:rPr lang="zh-CN" altLang="en-US" sz="1200" b="1" dirty="0">
                <a:solidFill>
                  <a:srgbClr val="F8F8F8"/>
                </a:solidFill>
                <a:latin typeface="Arial" charset="0"/>
                <a:ea typeface="华文细黑" pitchFamily="2" charset="-122"/>
              </a:rPr>
              <a:t>子目录 </a:t>
            </a:r>
            <a:r>
              <a:rPr lang="en-US" altLang="zh-CN" sz="1200" b="1" dirty="0">
                <a:solidFill>
                  <a:srgbClr val="F8F8F8"/>
                </a:solidFill>
                <a:latin typeface="Arial" charset="0"/>
                <a:ea typeface="华文细黑" pitchFamily="2" charset="-122"/>
              </a:rPr>
              <a:t>(2-5</a:t>
            </a:r>
            <a:r>
              <a:rPr lang="zh-CN" altLang="en-US" sz="1200" b="1" dirty="0">
                <a:solidFill>
                  <a:srgbClr val="F8F8F8"/>
                </a:solidFill>
                <a:latin typeface="Arial" charset="0"/>
                <a:ea typeface="华文细黑" pitchFamily="2" charset="-122"/>
              </a:rPr>
              <a:t>级</a:t>
            </a:r>
            <a:r>
              <a:rPr lang="en-US" altLang="zh-CN" sz="1200" b="1" dirty="0">
                <a:solidFill>
                  <a:srgbClr val="F8F8F8"/>
                </a:solidFill>
                <a:latin typeface="Arial" charset="0"/>
                <a:ea typeface="华文细黑" pitchFamily="2" charset="-122"/>
              </a:rPr>
              <a:t>) :18pt  </a:t>
            </a:r>
          </a:p>
          <a:p>
            <a:pPr algn="r">
              <a:lnSpc>
                <a:spcPct val="125000"/>
              </a:lnSpc>
              <a:defRPr/>
            </a:pPr>
            <a:r>
              <a:rPr lang="zh-CN" altLang="en-US" sz="1200" b="1" dirty="0">
                <a:solidFill>
                  <a:srgbClr val="F8F8F8"/>
                </a:solidFill>
                <a:latin typeface="Arial" charset="0"/>
                <a:ea typeface="华文细黑" pitchFamily="2" charset="-122"/>
              </a:rPr>
              <a:t>颜色</a:t>
            </a:r>
            <a:r>
              <a:rPr lang="en-US" altLang="zh-CN" sz="1200" b="1" dirty="0">
                <a:solidFill>
                  <a:srgbClr val="F8F8F8"/>
                </a:solidFill>
                <a:latin typeface="Arial" charset="0"/>
                <a:ea typeface="华文细黑" pitchFamily="2" charset="-122"/>
              </a:rPr>
              <a:t>:</a:t>
            </a:r>
            <a:r>
              <a:rPr lang="zh-CN" altLang="en-US" sz="1200" b="1" dirty="0">
                <a:solidFill>
                  <a:srgbClr val="F8F8F8"/>
                </a:solidFill>
                <a:latin typeface="Arial" charset="0"/>
                <a:ea typeface="华文细黑" pitchFamily="2" charset="-122"/>
              </a:rPr>
              <a:t>黑色</a:t>
            </a:r>
          </a:p>
          <a:p>
            <a:pPr algn="r">
              <a:lnSpc>
                <a:spcPct val="125000"/>
              </a:lnSpc>
              <a:defRPr/>
            </a:pPr>
            <a:r>
              <a:rPr lang="zh-CN" altLang="en-US" sz="1200" b="1" dirty="0">
                <a:solidFill>
                  <a:srgbClr val="F8F8F8"/>
                </a:solidFill>
                <a:latin typeface="Arial" charset="0"/>
                <a:ea typeface="华文细黑" pitchFamily="2" charset="-122"/>
              </a:rPr>
              <a:t>内部使用字体 </a:t>
            </a:r>
            <a:r>
              <a:rPr lang="en-US" altLang="zh-CN" sz="1200" b="1" dirty="0">
                <a:solidFill>
                  <a:srgbClr val="F8F8F8"/>
                </a:solidFill>
                <a:latin typeface="Arial" charset="0"/>
                <a:ea typeface="华文细黑" pitchFamily="2" charset="-122"/>
              </a:rPr>
              <a:t>:</a:t>
            </a:r>
          </a:p>
          <a:p>
            <a:pPr algn="r">
              <a:lnSpc>
                <a:spcPct val="125000"/>
              </a:lnSpc>
              <a:defRPr/>
            </a:pPr>
            <a:r>
              <a:rPr lang="en-US" altLang="zh-CN" sz="1200" b="1" dirty="0">
                <a:solidFill>
                  <a:srgbClr val="F8F8F8"/>
                </a:solidFill>
                <a:latin typeface="Arial" charset="0"/>
                <a:ea typeface="华文细黑" pitchFamily="2" charset="-122"/>
              </a:rPr>
              <a:t>FrutigerNext LT Regular</a:t>
            </a:r>
          </a:p>
          <a:p>
            <a:pPr algn="r">
              <a:lnSpc>
                <a:spcPct val="125000"/>
              </a:lnSpc>
              <a:defRPr/>
            </a:pPr>
            <a:r>
              <a:rPr lang="zh-CN" altLang="en-US" sz="1200" b="1" dirty="0">
                <a:solidFill>
                  <a:srgbClr val="F8F8F8"/>
                </a:solidFill>
                <a:latin typeface="Arial" charset="0"/>
                <a:ea typeface="华文细黑" pitchFamily="2" charset="-122"/>
              </a:rPr>
              <a:t>外部使用字体 </a:t>
            </a:r>
            <a:r>
              <a:rPr lang="en-US" altLang="zh-CN" sz="1200" b="1" dirty="0">
                <a:solidFill>
                  <a:srgbClr val="F8F8F8"/>
                </a:solidFill>
                <a:latin typeface="Arial" charset="0"/>
                <a:ea typeface="华文细黑" pitchFamily="2" charset="-122"/>
              </a:rPr>
              <a:t>: Arial</a:t>
            </a:r>
          </a:p>
          <a:p>
            <a:pPr algn="r">
              <a:lnSpc>
                <a:spcPct val="75000"/>
              </a:lnSpc>
              <a:defRPr/>
            </a:pPr>
            <a:endParaRPr lang="en-US" altLang="zh-CN" sz="1200" b="1" dirty="0">
              <a:solidFill>
                <a:srgbClr val="F8F8F8"/>
              </a:solidFill>
              <a:latin typeface="Arial" charset="0"/>
              <a:ea typeface="华文细黑" pitchFamily="2" charset="-122"/>
            </a:endParaRPr>
          </a:p>
          <a:p>
            <a:pPr algn="r">
              <a:lnSpc>
                <a:spcPct val="125000"/>
              </a:lnSpc>
              <a:defRPr/>
            </a:pPr>
            <a:r>
              <a:rPr lang="zh-CN" altLang="en-US" sz="1200" b="1" dirty="0">
                <a:solidFill>
                  <a:srgbClr val="F8F8F8"/>
                </a:solidFill>
                <a:latin typeface="Arial" charset="0"/>
                <a:ea typeface="华文细黑" pitchFamily="2" charset="-122"/>
              </a:rPr>
              <a:t>中文正文</a:t>
            </a:r>
            <a:r>
              <a:rPr lang="en-US" altLang="zh-CN" sz="1200" b="1" dirty="0">
                <a:solidFill>
                  <a:srgbClr val="F8F8F8"/>
                </a:solidFill>
                <a:latin typeface="Arial" charset="0"/>
                <a:ea typeface="华文细黑" pitchFamily="2" charset="-122"/>
              </a:rPr>
              <a:t>:18-20pt</a:t>
            </a:r>
          </a:p>
          <a:p>
            <a:pPr algn="r">
              <a:lnSpc>
                <a:spcPct val="125000"/>
              </a:lnSpc>
              <a:defRPr/>
            </a:pPr>
            <a:r>
              <a:rPr lang="zh-CN" altLang="en-US" sz="1200" b="1" dirty="0">
                <a:solidFill>
                  <a:srgbClr val="F8F8F8"/>
                </a:solidFill>
                <a:latin typeface="Arial" charset="0"/>
                <a:ea typeface="华文细黑" pitchFamily="2" charset="-122"/>
              </a:rPr>
              <a:t>子目录</a:t>
            </a:r>
            <a:r>
              <a:rPr lang="en-US" altLang="zh-CN" sz="1200" b="1" dirty="0">
                <a:solidFill>
                  <a:srgbClr val="F8F8F8"/>
                </a:solidFill>
                <a:latin typeface="Arial" charset="0"/>
                <a:ea typeface="华文细黑" pitchFamily="2" charset="-122"/>
              </a:rPr>
              <a:t>(2-5</a:t>
            </a:r>
            <a:r>
              <a:rPr lang="zh-CN" altLang="en-US" sz="1200" b="1" dirty="0">
                <a:solidFill>
                  <a:srgbClr val="F8F8F8"/>
                </a:solidFill>
                <a:latin typeface="Arial" charset="0"/>
                <a:ea typeface="华文细黑" pitchFamily="2" charset="-122"/>
              </a:rPr>
              <a:t>级</a:t>
            </a:r>
            <a:r>
              <a:rPr lang="en-US" altLang="zh-CN" sz="1200" b="1" dirty="0">
                <a:solidFill>
                  <a:srgbClr val="F8F8F8"/>
                </a:solidFill>
                <a:latin typeface="Arial" charset="0"/>
                <a:ea typeface="华文细黑" pitchFamily="2" charset="-122"/>
              </a:rPr>
              <a:t>):18pt </a:t>
            </a:r>
          </a:p>
          <a:p>
            <a:pPr algn="r">
              <a:lnSpc>
                <a:spcPct val="125000"/>
              </a:lnSpc>
              <a:defRPr/>
            </a:pPr>
            <a:r>
              <a:rPr lang="zh-CN" altLang="en-US" sz="1200" b="1" dirty="0">
                <a:solidFill>
                  <a:srgbClr val="F8F8F8"/>
                </a:solidFill>
                <a:latin typeface="Arial" charset="0"/>
                <a:ea typeface="华文细黑" pitchFamily="2" charset="-122"/>
              </a:rPr>
              <a:t>颜色</a:t>
            </a:r>
            <a:r>
              <a:rPr lang="en-US" altLang="zh-CN" sz="1200" b="1" dirty="0">
                <a:solidFill>
                  <a:srgbClr val="F8F8F8"/>
                </a:solidFill>
                <a:latin typeface="Arial" charset="0"/>
                <a:ea typeface="华文细黑" pitchFamily="2" charset="-122"/>
              </a:rPr>
              <a:t>:</a:t>
            </a:r>
            <a:r>
              <a:rPr lang="zh-CN" altLang="en-US" sz="1200" b="1" dirty="0">
                <a:solidFill>
                  <a:srgbClr val="F8F8F8"/>
                </a:solidFill>
                <a:latin typeface="Arial" charset="0"/>
                <a:ea typeface="华文细黑" pitchFamily="2" charset="-122"/>
              </a:rPr>
              <a:t>黑色</a:t>
            </a:r>
          </a:p>
          <a:p>
            <a:pPr algn="r">
              <a:lnSpc>
                <a:spcPct val="125000"/>
              </a:lnSpc>
              <a:defRPr/>
            </a:pPr>
            <a:r>
              <a:rPr lang="zh-CN" altLang="en-US" sz="1200" b="1" dirty="0">
                <a:solidFill>
                  <a:srgbClr val="F8F8F8"/>
                </a:solidFill>
                <a:latin typeface="Arial" charset="0"/>
                <a:ea typeface="华文细黑" pitchFamily="2" charset="-122"/>
              </a:rPr>
              <a:t>字体</a:t>
            </a:r>
            <a:r>
              <a:rPr lang="en-US" altLang="zh-CN" sz="1200" b="1" dirty="0">
                <a:solidFill>
                  <a:srgbClr val="F8F8F8"/>
                </a:solidFill>
                <a:latin typeface="Arial" charset="0"/>
                <a:ea typeface="华文细黑" pitchFamily="2" charset="-122"/>
              </a:rPr>
              <a:t>:</a:t>
            </a:r>
            <a:r>
              <a:rPr lang="zh-CN" altLang="en-US" sz="1200" b="1" dirty="0">
                <a:solidFill>
                  <a:srgbClr val="F8F8F8"/>
                </a:solidFill>
                <a:latin typeface="Arial" charset="0"/>
                <a:ea typeface="华文细黑" pitchFamily="2" charset="-122"/>
              </a:rPr>
              <a:t>细黑体 </a:t>
            </a:r>
            <a:endParaRPr lang="zh-CN" altLang="en-US" sz="1200" b="1" dirty="0">
              <a:solidFill>
                <a:srgbClr val="080808"/>
              </a:solidFill>
              <a:latin typeface="Arial" charset="0"/>
              <a:ea typeface="华文细黑" pitchFamily="2" charset="-122"/>
            </a:endParaRPr>
          </a:p>
        </p:txBody>
      </p:sp>
      <p:sp>
        <p:nvSpPr>
          <p:cNvPr id="11" name="Rectangle 11"/>
          <p:cNvSpPr>
            <a:spLocks noChangeArrowheads="1"/>
          </p:cNvSpPr>
          <p:nvPr/>
        </p:nvSpPr>
        <p:spPr bwMode="auto">
          <a:xfrm>
            <a:off x="12361869" y="5444183"/>
            <a:ext cx="1227136" cy="323143"/>
          </a:xfrm>
          <a:prstGeom prst="rect">
            <a:avLst/>
          </a:prstGeom>
          <a:solidFill>
            <a:srgbClr val="F8F8F8"/>
          </a:solidFill>
          <a:ln w="9525" algn="ctr">
            <a:noFill/>
            <a:miter lim="800000"/>
            <a:headEnd/>
            <a:tailEnd/>
          </a:ln>
          <a:effectLst/>
        </p:spPr>
        <p:txBody>
          <a:bodyPr lIns="91418" tIns="45709" rIns="91418" bIns="45709" anchor="ctr">
            <a:spAutoFit/>
          </a:bodyPr>
          <a:lstStyle/>
          <a:p>
            <a:pPr algn="ctr" defTabSz="877829" eaLnBrk="0" hangingPunct="0">
              <a:defRPr/>
            </a:pPr>
            <a:endParaRPr lang="zh-CN" altLang="zh-CN" sz="1500" dirty="0">
              <a:solidFill>
                <a:srgbClr val="000000"/>
              </a:solidFill>
              <a:latin typeface="FrutigerNext LT Regular" pitchFamily="34" charset="0"/>
            </a:endParaRPr>
          </a:p>
        </p:txBody>
      </p:sp>
      <p:grpSp>
        <p:nvGrpSpPr>
          <p:cNvPr id="3" name="Group 12"/>
          <p:cNvGrpSpPr>
            <a:grpSpLocks/>
          </p:cNvGrpSpPr>
          <p:nvPr/>
        </p:nvGrpSpPr>
        <p:grpSpPr bwMode="auto">
          <a:xfrm>
            <a:off x="12472994" y="5278808"/>
            <a:ext cx="989011" cy="184108"/>
            <a:chOff x="6657" y="3492"/>
            <a:chExt cx="527" cy="121"/>
          </a:xfrm>
        </p:grpSpPr>
        <p:sp>
          <p:nvSpPr>
            <p:cNvPr id="13" name="Rectangle 13"/>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14" name="Rectangle 14"/>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15" name="Rectangle 15"/>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16" name="Rectangle 16"/>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grpSp>
      <p:grpSp>
        <p:nvGrpSpPr>
          <p:cNvPr id="5" name="Group 17"/>
          <p:cNvGrpSpPr>
            <a:grpSpLocks/>
          </p:cNvGrpSpPr>
          <p:nvPr/>
        </p:nvGrpSpPr>
        <p:grpSpPr bwMode="auto">
          <a:xfrm>
            <a:off x="12472994" y="6204101"/>
            <a:ext cx="989011" cy="182520"/>
            <a:chOff x="6657" y="4103"/>
            <a:chExt cx="527" cy="121"/>
          </a:xfrm>
        </p:grpSpPr>
        <p:sp>
          <p:nvSpPr>
            <p:cNvPr id="18" name="Rectangle 18"/>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19" name="Rectangle 19"/>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20" name="Rectangle 20"/>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21" name="Rectangle 21"/>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grpSp>
      <p:grpSp>
        <p:nvGrpSpPr>
          <p:cNvPr id="8" name="Group 22"/>
          <p:cNvGrpSpPr>
            <a:grpSpLocks/>
          </p:cNvGrpSpPr>
          <p:nvPr/>
        </p:nvGrpSpPr>
        <p:grpSpPr bwMode="auto">
          <a:xfrm>
            <a:off x="12472994" y="6450108"/>
            <a:ext cx="989011" cy="182522"/>
            <a:chOff x="6657" y="4266"/>
            <a:chExt cx="527" cy="121"/>
          </a:xfrm>
        </p:grpSpPr>
        <p:sp>
          <p:nvSpPr>
            <p:cNvPr id="23" name="Rectangle 23"/>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24" name="Rectangle 24"/>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25" name="Rectangle 25"/>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26" name="Rectangle 26"/>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grpSp>
      <p:grpSp>
        <p:nvGrpSpPr>
          <p:cNvPr id="12" name="Group 27"/>
          <p:cNvGrpSpPr>
            <a:grpSpLocks/>
          </p:cNvGrpSpPr>
          <p:nvPr/>
        </p:nvGrpSpPr>
        <p:grpSpPr bwMode="auto">
          <a:xfrm>
            <a:off x="12472994" y="5527983"/>
            <a:ext cx="989011" cy="182520"/>
            <a:chOff x="6657" y="3656"/>
            <a:chExt cx="527" cy="121"/>
          </a:xfrm>
        </p:grpSpPr>
        <p:sp>
          <p:nvSpPr>
            <p:cNvPr id="28" name="Rectangle 28"/>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29" name="Rectangle 29"/>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30" name="Rectangle 30"/>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31" name="Rectangle 31"/>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grpSp>
      <p:grpSp>
        <p:nvGrpSpPr>
          <p:cNvPr id="17" name="Group 32"/>
          <p:cNvGrpSpPr>
            <a:grpSpLocks/>
          </p:cNvGrpSpPr>
          <p:nvPr/>
        </p:nvGrpSpPr>
        <p:grpSpPr bwMode="auto">
          <a:xfrm>
            <a:off x="12472994" y="5958096"/>
            <a:ext cx="989011" cy="182522"/>
            <a:chOff x="6657" y="3941"/>
            <a:chExt cx="527" cy="121"/>
          </a:xfrm>
        </p:grpSpPr>
        <p:sp>
          <p:nvSpPr>
            <p:cNvPr id="33" name="Rectangle 33"/>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34" name="Rectangle 34"/>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35" name="Rectangle 35"/>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36" name="Rectangle 36"/>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grpSp>
      <p:grpSp>
        <p:nvGrpSpPr>
          <p:cNvPr id="22" name="Group 37"/>
          <p:cNvGrpSpPr>
            <a:grpSpLocks/>
          </p:cNvGrpSpPr>
          <p:nvPr/>
        </p:nvGrpSpPr>
        <p:grpSpPr bwMode="auto">
          <a:xfrm>
            <a:off x="12472994" y="6697700"/>
            <a:ext cx="989011" cy="182522"/>
            <a:chOff x="6657" y="4430"/>
            <a:chExt cx="527" cy="121"/>
          </a:xfrm>
        </p:grpSpPr>
        <p:sp>
          <p:nvSpPr>
            <p:cNvPr id="38" name="Rectangle 38"/>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39" name="Rectangle 39"/>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40" name="Rectangle 40"/>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41" name="Rectangle 41"/>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grpSp>
      <p:grpSp>
        <p:nvGrpSpPr>
          <p:cNvPr id="27" name="Group 42"/>
          <p:cNvGrpSpPr>
            <a:grpSpLocks/>
          </p:cNvGrpSpPr>
          <p:nvPr/>
        </p:nvGrpSpPr>
        <p:grpSpPr bwMode="auto">
          <a:xfrm>
            <a:off x="12472994" y="5032802"/>
            <a:ext cx="989011" cy="184108"/>
            <a:chOff x="6657" y="3329"/>
            <a:chExt cx="527" cy="122"/>
          </a:xfrm>
        </p:grpSpPr>
        <p:sp>
          <p:nvSpPr>
            <p:cNvPr id="43" name="Rectangle 43"/>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44" name="Rectangle 44"/>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45" name="Rectangle 45"/>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46" name="Rectangle 46"/>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grpSp>
      <p:grpSp>
        <p:nvGrpSpPr>
          <p:cNvPr id="32" name="Group 47"/>
          <p:cNvGrpSpPr>
            <a:grpSpLocks/>
          </p:cNvGrpSpPr>
          <p:nvPr/>
        </p:nvGrpSpPr>
        <p:grpSpPr bwMode="auto">
          <a:xfrm>
            <a:off x="12472994" y="4601097"/>
            <a:ext cx="989011" cy="182520"/>
            <a:chOff x="6657" y="3043"/>
            <a:chExt cx="527" cy="121"/>
          </a:xfrm>
        </p:grpSpPr>
        <p:sp>
          <p:nvSpPr>
            <p:cNvPr id="48" name="Rectangle 48"/>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49" name="Rectangle 49"/>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50" name="Rectangle 50"/>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51" name="Rectangle 51"/>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grpSp>
      <p:grpSp>
        <p:nvGrpSpPr>
          <p:cNvPr id="37" name="Group 52"/>
          <p:cNvGrpSpPr>
            <a:grpSpLocks/>
          </p:cNvGrpSpPr>
          <p:nvPr/>
        </p:nvGrpSpPr>
        <p:grpSpPr bwMode="auto">
          <a:xfrm>
            <a:off x="12472994" y="4355096"/>
            <a:ext cx="989011" cy="184108"/>
            <a:chOff x="6657" y="2881"/>
            <a:chExt cx="527" cy="121"/>
          </a:xfrm>
        </p:grpSpPr>
        <p:sp>
          <p:nvSpPr>
            <p:cNvPr id="53" name="Rectangle 53"/>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54" name="Rectangle 54"/>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55" name="Rectangle 55"/>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56" name="Rectangle 56"/>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grpSp>
      <p:sp>
        <p:nvSpPr>
          <p:cNvPr id="57" name="Rectangle 57"/>
          <p:cNvSpPr>
            <a:spLocks noChangeArrowheads="1"/>
          </p:cNvSpPr>
          <p:nvPr/>
        </p:nvSpPr>
        <p:spPr bwMode="auto">
          <a:xfrm>
            <a:off x="12269792" y="2263252"/>
            <a:ext cx="1401763" cy="2655273"/>
          </a:xfrm>
          <a:prstGeom prst="rect">
            <a:avLst/>
          </a:prstGeom>
          <a:noFill/>
          <a:ln w="9525">
            <a:noFill/>
            <a:miter lim="800000"/>
            <a:headEnd/>
            <a:tailEnd/>
          </a:ln>
          <a:effectLst/>
        </p:spPr>
        <p:txBody>
          <a:bodyPr lIns="87792" tIns="43897" rIns="87792" bIns="43897"/>
          <a:lstStyle/>
          <a:p>
            <a:pPr>
              <a:lnSpc>
                <a:spcPct val="120000"/>
              </a:lnSpc>
              <a:defRPr/>
            </a:pPr>
            <a:r>
              <a:rPr lang="zh-CN" altLang="en-US" sz="1200" b="1" dirty="0">
                <a:solidFill>
                  <a:srgbClr val="F8F8F8"/>
                </a:solidFill>
                <a:latin typeface="华文细黑" pitchFamily="2" charset="-122"/>
                <a:ea typeface="华文细黑" pitchFamily="2" charset="-122"/>
              </a:rPr>
              <a:t>配色参考方案：</a:t>
            </a:r>
          </a:p>
          <a:p>
            <a:pPr>
              <a:lnSpc>
                <a:spcPct val="120000"/>
              </a:lnSpc>
              <a:defRPr/>
            </a:pPr>
            <a:r>
              <a:rPr lang="zh-CN" altLang="en-US" sz="1200" b="1" dirty="0">
                <a:solidFill>
                  <a:srgbClr val="F8F8F8"/>
                </a:solidFill>
                <a:latin typeface="华文细黑" pitchFamily="2" charset="-122"/>
                <a:ea typeface="华文细黑" pitchFamily="2" charset="-122"/>
              </a:rPr>
              <a:t>建议同一页面内不超过四种颜色，以下是９组配色方案，同一页面内只选择一组使用。</a:t>
            </a:r>
          </a:p>
          <a:p>
            <a:pPr>
              <a:lnSpc>
                <a:spcPct val="120000"/>
              </a:lnSpc>
              <a:defRPr/>
            </a:pPr>
            <a:r>
              <a:rPr lang="zh-CN" altLang="en-US" sz="1200" b="1" dirty="0">
                <a:solidFill>
                  <a:srgbClr val="F8F8F8"/>
                </a:solidFill>
                <a:latin typeface="华文细黑" pitchFamily="2" charset="-122"/>
                <a:ea typeface="华文细黑" pitchFamily="2" charset="-122"/>
              </a:rPr>
              <a:t>（仅供参考）</a:t>
            </a:r>
          </a:p>
        </p:txBody>
      </p:sp>
      <p:sp>
        <p:nvSpPr>
          <p:cNvPr id="58" name="Rectangle 58"/>
          <p:cNvSpPr>
            <a:spLocks noChangeArrowheads="1"/>
          </p:cNvSpPr>
          <p:nvPr/>
        </p:nvSpPr>
        <p:spPr bwMode="auto">
          <a:xfrm>
            <a:off x="12269792" y="-61892"/>
            <a:ext cx="1401763" cy="838007"/>
          </a:xfrm>
          <a:prstGeom prst="rect">
            <a:avLst/>
          </a:prstGeom>
          <a:noFill/>
          <a:ln w="9525">
            <a:noFill/>
            <a:miter lim="800000"/>
            <a:headEnd/>
            <a:tailEnd/>
          </a:ln>
          <a:effectLst/>
        </p:spPr>
        <p:txBody>
          <a:bodyPr lIns="87792" tIns="43897" rIns="87792" bIns="43897"/>
          <a:lstStyle/>
          <a:p>
            <a:pPr>
              <a:lnSpc>
                <a:spcPct val="120000"/>
              </a:lnSpc>
              <a:defRPr/>
            </a:pPr>
            <a:r>
              <a:rPr lang="zh-CN" altLang="en-US" sz="1200" b="1" dirty="0">
                <a:solidFill>
                  <a:srgbClr val="F8F8F8"/>
                </a:solidFill>
                <a:latin typeface="华文细黑" pitchFamily="2" charset="-122"/>
                <a:ea typeface="华文细黑" pitchFamily="2" charset="-122"/>
              </a:rPr>
              <a:t>客户或者合作伙伴的标志放在右上角</a:t>
            </a:r>
            <a:r>
              <a:rPr lang="en-US" altLang="zh-CN" sz="1200" b="1" dirty="0">
                <a:solidFill>
                  <a:srgbClr val="F8F8F8"/>
                </a:solidFill>
                <a:latin typeface="华文细黑" pitchFamily="2" charset="-122"/>
                <a:ea typeface="华文细黑" pitchFamily="2" charset="-122"/>
              </a:rPr>
              <a:t>.</a:t>
            </a:r>
          </a:p>
        </p:txBody>
      </p:sp>
      <p:sp>
        <p:nvSpPr>
          <p:cNvPr id="1920008" name="Rectangle 8"/>
          <p:cNvSpPr>
            <a:spLocks noGrp="1" noChangeArrowheads="1"/>
          </p:cNvSpPr>
          <p:nvPr>
            <p:ph type="ctrTitle"/>
          </p:nvPr>
        </p:nvSpPr>
        <p:spPr>
          <a:xfrm>
            <a:off x="763695" y="1917184"/>
            <a:ext cx="10734575" cy="1470024"/>
          </a:xfrm>
        </p:spPr>
        <p:txBody>
          <a:bodyPr/>
          <a:lstStyle>
            <a:lvl1pPr>
              <a:lnSpc>
                <a:spcPct val="150000"/>
              </a:lnSpc>
              <a:defRPr sz="3600">
                <a:solidFill>
                  <a:schemeClr val="bg1"/>
                </a:solidFill>
              </a:defRPr>
            </a:lvl1pPr>
          </a:lstStyle>
          <a:p>
            <a:r>
              <a:rPr lang="zh-CN" altLang="en-US"/>
              <a:t>单击此处编辑母版标题样式</a:t>
            </a:r>
          </a:p>
        </p:txBody>
      </p:sp>
      <p:sp>
        <p:nvSpPr>
          <p:cNvPr id="1920009" name="Rectangle 9"/>
          <p:cNvSpPr>
            <a:spLocks noGrp="1" noChangeArrowheads="1"/>
          </p:cNvSpPr>
          <p:nvPr>
            <p:ph type="subTitle" idx="1"/>
          </p:nvPr>
        </p:nvSpPr>
        <p:spPr>
          <a:xfrm>
            <a:off x="896938" y="4108452"/>
            <a:ext cx="7345362" cy="533400"/>
          </a:xfrm>
        </p:spPr>
        <p:txBody>
          <a:bodyPr anchor="ctr"/>
          <a:lstStyle>
            <a:lvl1pPr marL="0" indent="0">
              <a:buFontTx/>
              <a:buNone/>
              <a:defRPr>
                <a:solidFill>
                  <a:schemeClr val="bg1"/>
                </a:solidFill>
              </a:defRPr>
            </a:lvl1pPr>
          </a:lstStyle>
          <a:p>
            <a:r>
              <a:rPr lang="zh-CN" altLang="en-US"/>
              <a:t>单击此处编辑母版副标题样式</a:t>
            </a:r>
          </a:p>
        </p:txBody>
      </p:sp>
    </p:spTree>
  </p:cSld>
  <p:clrMapOvr>
    <a:masterClrMapping/>
  </p:clrMapOvr>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Rectangle 12"/>
          <p:cNvSpPr>
            <a:spLocks noGrp="1" noChangeArrowheads="1"/>
          </p:cNvSpPr>
          <p:nvPr>
            <p:ph type="title"/>
          </p:nvPr>
        </p:nvSpPr>
        <p:spPr bwMode="auto">
          <a:xfrm>
            <a:off x="192935" y="1"/>
            <a:ext cx="12002245" cy="621338"/>
          </a:xfrm>
          <a:prstGeom prst="rect">
            <a:avLst/>
          </a:prstGeom>
          <a:noFill/>
          <a:ln w="9525" algn="ctr">
            <a:noFill/>
            <a:miter lim="800000"/>
            <a:headEnd/>
            <a:tailEnd/>
          </a:ln>
        </p:spPr>
        <p:txBody>
          <a:bodyPr vert="horz" wrap="square" lIns="91434" tIns="45717" rIns="91434" bIns="45717" numCol="1" anchor="t" anchorCtr="0" compatLnSpc="1">
            <a:prstTxWarp prst="textNoShape">
              <a:avLst/>
            </a:prstTxWarp>
          </a:bodyPr>
          <a:lstStyle/>
          <a:p>
            <a:pPr lvl="0"/>
            <a:r>
              <a:rPr lang="zh-CN" altLang="en-US" dirty="0" smtClean="0"/>
              <a:t>单击此处编辑母版标题样式</a:t>
            </a:r>
          </a:p>
        </p:txBody>
      </p:sp>
      <p:sp>
        <p:nvSpPr>
          <p:cNvPr id="5" name="Rectangle 13"/>
          <p:cNvSpPr>
            <a:spLocks noGrp="1" noChangeArrowheads="1"/>
          </p:cNvSpPr>
          <p:nvPr>
            <p:ph idx="1"/>
          </p:nvPr>
        </p:nvSpPr>
        <p:spPr bwMode="auto">
          <a:xfrm>
            <a:off x="192930" y="672277"/>
            <a:ext cx="11665296" cy="5468342"/>
          </a:xfrm>
          <a:prstGeom prst="rect">
            <a:avLst/>
          </a:prstGeom>
          <a:noFill/>
          <a:ln w="9525" algn="ctr">
            <a:noFill/>
            <a:miter lim="800000"/>
            <a:headEnd/>
            <a:tailEnd/>
          </a:ln>
        </p:spPr>
        <p:txBody>
          <a:bodyPr vert="horz" wrap="square" lIns="91434" tIns="45717" rIns="91434" bIns="45717"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Tree>
  </p:cSld>
  <p:clrMapOvr>
    <a:masterClrMapping/>
  </p:clrMapOvr>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781055" y="1052277"/>
            <a:ext cx="5318122" cy="5112153"/>
          </a:xfrm>
        </p:spPr>
        <p:txBody>
          <a:bodyPr/>
          <a:lstStyle>
            <a:lvl1pPr>
              <a:defRPr sz="2800"/>
            </a:lvl1pPr>
            <a:lvl2pPr>
              <a:defRPr sz="2400"/>
            </a:lvl2pPr>
            <a:lvl3pPr>
              <a:defRPr sz="2000"/>
            </a:lvl3pPr>
            <a:lvl4pPr>
              <a:defRPr sz="1700"/>
            </a:lvl4pPr>
            <a:lvl5pPr>
              <a:defRPr sz="1700"/>
            </a:lvl5pPr>
            <a:lvl6pPr>
              <a:defRPr sz="1700"/>
            </a:lvl6pPr>
            <a:lvl7pPr>
              <a:defRPr sz="1700"/>
            </a:lvl7pPr>
            <a:lvl8pPr>
              <a:defRPr sz="1700"/>
            </a:lvl8pPr>
            <a:lvl9pPr>
              <a:defRPr sz="17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345250" y="1052277"/>
            <a:ext cx="5153023" cy="5112153"/>
          </a:xfrm>
        </p:spPr>
        <p:txBody>
          <a:bodyPr/>
          <a:lstStyle>
            <a:lvl1pPr>
              <a:defRPr sz="2800"/>
            </a:lvl1pPr>
            <a:lvl2pPr>
              <a:defRPr sz="2400"/>
            </a:lvl2pPr>
            <a:lvl3pPr>
              <a:defRPr sz="2000"/>
            </a:lvl3pPr>
            <a:lvl4pPr>
              <a:defRPr sz="1700"/>
            </a:lvl4pPr>
            <a:lvl5pPr>
              <a:defRPr sz="1700"/>
            </a:lvl5pPr>
            <a:lvl6pPr>
              <a:defRPr sz="1700"/>
            </a:lvl6pPr>
            <a:lvl7pPr>
              <a:defRPr sz="1700"/>
            </a:lvl7pPr>
            <a:lvl8pPr>
              <a:defRPr sz="1700"/>
            </a:lvl8pPr>
            <a:lvl9pPr>
              <a:defRPr sz="17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2"/>
          <p:cNvSpPr>
            <a:spLocks noGrp="1" noChangeArrowheads="1"/>
          </p:cNvSpPr>
          <p:nvPr>
            <p:ph type="title"/>
          </p:nvPr>
        </p:nvSpPr>
        <p:spPr bwMode="auto">
          <a:xfrm>
            <a:off x="192935" y="1"/>
            <a:ext cx="12002245" cy="621338"/>
          </a:xfrm>
          <a:prstGeom prst="rect">
            <a:avLst/>
          </a:prstGeom>
          <a:noFill/>
          <a:ln w="9525" algn="ctr">
            <a:noFill/>
            <a:miter lim="800000"/>
            <a:headEnd/>
            <a:tailEnd/>
          </a:ln>
        </p:spPr>
        <p:txBody>
          <a:bodyPr vert="horz" wrap="square" lIns="91434" tIns="45717" rIns="91434" bIns="45717" numCol="1" anchor="t" anchorCtr="0" compatLnSpc="1">
            <a:prstTxWarp prst="textNoShape">
              <a:avLst/>
            </a:prstTxWarp>
          </a:bodyPr>
          <a:lstStyle/>
          <a:p>
            <a:pPr lvl="0"/>
            <a:r>
              <a:rPr lang="zh-CN" altLang="en-US" dirty="0" smtClean="0"/>
              <a:t>单击此处编辑母版标题样式</a:t>
            </a:r>
          </a:p>
        </p:txBody>
      </p:sp>
    </p:spTree>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1208" y="116634"/>
            <a:ext cx="10366375" cy="1362075"/>
          </a:xfrm>
          <a:noFill/>
          <a:ln w="9525" algn="ctr">
            <a:noFill/>
            <a:miter lim="800000"/>
            <a:headEnd/>
            <a:tailEnd/>
          </a:ln>
          <a:effectLst/>
        </p:spPr>
        <p:txBody>
          <a:bodyPr vert="horz" wrap="square" lIns="91387" tIns="45694" rIns="91387" bIns="45694"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
        <p:nvSpPr>
          <p:cNvPr id="5" name="文本占位符 4"/>
          <p:cNvSpPr>
            <a:spLocks noGrp="1"/>
          </p:cNvSpPr>
          <p:nvPr>
            <p:ph type="body" sz="quarter" idx="10"/>
          </p:nvPr>
        </p:nvSpPr>
        <p:spPr>
          <a:xfrm>
            <a:off x="912821" y="1714507"/>
            <a:ext cx="10369549" cy="4162425"/>
          </a:xfrm>
          <a:prstGeom prst="rect">
            <a:avLst/>
          </a:prstGeom>
        </p:spPr>
        <p:txBody>
          <a:bodyPr lIns="91387" tIns="45694" rIns="91387" bIns="45694"/>
          <a:lstStyle>
            <a:lvl1pPr marL="266549" indent="-266549">
              <a:buClr>
                <a:schemeClr val="tx1">
                  <a:lumMod val="65000"/>
                  <a:lumOff val="35000"/>
                </a:schemeClr>
              </a:buClr>
              <a:buSzPct val="70000"/>
              <a:buFont typeface="Wingdings" pitchFamily="2" charset="2"/>
              <a:buChar char="l"/>
              <a:defRPr sz="2000" b="0">
                <a:solidFill>
                  <a:srgbClr val="333333"/>
                </a:solidFill>
                <a:latin typeface="+mn-lt"/>
                <a:ea typeface="+mn-ea"/>
              </a:defRPr>
            </a:lvl1pPr>
          </a:lstStyle>
          <a:p>
            <a:pPr lvl="0"/>
            <a:r>
              <a:rPr lang="zh-CN" altLang="en-US" dirty="0" smtClean="0"/>
              <a:t>单击此处编辑母版文本样式</a:t>
            </a:r>
            <a:endParaRPr lang="zh-CN" altLang="en-US" dirty="0"/>
          </a:p>
        </p:txBody>
      </p:sp>
    </p:spTree>
  </p:cSld>
  <p:clrMapOvr>
    <a:masterClrMapping/>
  </p:clrMapOvr>
  <p:transition>
    <p:cut/>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Rectangle 22"/>
          <p:cNvSpPr>
            <a:spLocks noChangeArrowheads="1"/>
          </p:cNvSpPr>
          <p:nvPr userDrawn="1"/>
        </p:nvSpPr>
        <p:spPr bwMode="auto">
          <a:xfrm>
            <a:off x="5059366" y="6462806"/>
            <a:ext cx="1317000" cy="263680"/>
          </a:xfrm>
          <a:prstGeom prst="rect">
            <a:avLst/>
          </a:prstGeom>
          <a:noFill/>
          <a:ln w="9525" algn="ctr">
            <a:noFill/>
            <a:miter lim="800000"/>
            <a:headEnd/>
            <a:tailEnd/>
          </a:ln>
          <a:effectLst/>
        </p:spPr>
        <p:txBody>
          <a:bodyPr wrap="none" lIns="78250" tIns="39125" rIns="78250" bIns="39125">
            <a:spAutoFit/>
          </a:bodyPr>
          <a:lstStyle/>
          <a:p>
            <a:pPr defTabSz="784173">
              <a:defRPr/>
            </a:pPr>
            <a:r>
              <a:rPr lang="zh-CN" altLang="en-US" sz="1200" dirty="0">
                <a:solidFill>
                  <a:srgbClr val="000000"/>
                </a:solidFill>
                <a:latin typeface="Arial" pitchFamily="34" charset="0"/>
                <a:ea typeface="黑体" pitchFamily="2" charset="-122"/>
              </a:rPr>
              <a:t>华为</a:t>
            </a:r>
            <a:r>
              <a:rPr lang="en-US" altLang="zh-CN" sz="1200" dirty="0">
                <a:solidFill>
                  <a:srgbClr val="000000"/>
                </a:solidFill>
                <a:latin typeface="Arial" pitchFamily="34" charset="0"/>
                <a:ea typeface="黑体" pitchFamily="2" charset="-122"/>
              </a:rPr>
              <a:t>Confidential </a:t>
            </a:r>
          </a:p>
        </p:txBody>
      </p:sp>
      <p:sp>
        <p:nvSpPr>
          <p:cNvPr id="4" name="Rectangle 12"/>
          <p:cNvSpPr>
            <a:spLocks noGrp="1" noChangeArrowheads="1"/>
          </p:cNvSpPr>
          <p:nvPr>
            <p:ph type="title"/>
          </p:nvPr>
        </p:nvSpPr>
        <p:spPr bwMode="auto">
          <a:xfrm>
            <a:off x="192935" y="1"/>
            <a:ext cx="12002245" cy="621338"/>
          </a:xfrm>
          <a:prstGeom prst="rect">
            <a:avLst/>
          </a:prstGeom>
          <a:noFill/>
          <a:ln w="9525" algn="ctr">
            <a:noFill/>
            <a:miter lim="800000"/>
            <a:headEnd/>
            <a:tailEnd/>
          </a:ln>
        </p:spPr>
        <p:txBody>
          <a:bodyPr vert="horz" wrap="square" lIns="91434" tIns="45717" rIns="91434" bIns="45717" numCol="1" anchor="t" anchorCtr="0" compatLnSpc="1">
            <a:prstTxWarp prst="textNoShape">
              <a:avLst/>
            </a:prstTxWarp>
          </a:bodyPr>
          <a:lstStyle/>
          <a:p>
            <a:pPr lvl="0"/>
            <a:r>
              <a:rPr lang="zh-CN" altLang="en-US" dirty="0" smtClean="0"/>
              <a:t>单击此处编辑母版标题样式</a:t>
            </a:r>
          </a:p>
        </p:txBody>
      </p:sp>
    </p:spTree>
  </p:cSld>
  <p:clrMapOvr>
    <a:masterClrMapping/>
  </p:clrMapOvr>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a:xfrm>
            <a:off x="4674850" y="6492899"/>
            <a:ext cx="2845541" cy="365125"/>
          </a:xfrm>
          <a:prstGeom prst="rect">
            <a:avLst/>
          </a:prstGeom>
        </p:spPr>
        <p:txBody>
          <a:bodyPr lIns="103889" tIns="51944" rIns="103889" bIns="51944"/>
          <a:lstStyle/>
          <a:p>
            <a:pPr>
              <a:lnSpc>
                <a:spcPct val="90000"/>
              </a:lnSpc>
              <a:spcBef>
                <a:spcPct val="20000"/>
              </a:spcBef>
            </a:pPr>
            <a:r>
              <a:rPr lang="zh-CN" altLang="en-US" sz="1400" b="1" smtClean="0">
                <a:solidFill>
                  <a:prstClr val="black"/>
                </a:solidFill>
                <a:latin typeface="Arial" charset="0"/>
                <a:ea typeface="华文细黑" pitchFamily="2" charset="-122"/>
              </a:rPr>
              <a:t>第</a:t>
            </a:r>
            <a:fld id="{A496B626-BDD0-4B76-B0C9-D60AF3BCB342}" type="slidenum">
              <a:rPr lang="zh-CN" altLang="en-US" sz="1400" b="1" smtClean="0">
                <a:solidFill>
                  <a:prstClr val="black"/>
                </a:solidFill>
                <a:latin typeface="Arial" charset="0"/>
                <a:ea typeface="华文细黑" pitchFamily="2" charset="-122"/>
              </a:rPr>
              <a:pPr>
                <a:lnSpc>
                  <a:spcPct val="90000"/>
                </a:lnSpc>
                <a:spcBef>
                  <a:spcPct val="20000"/>
                </a:spcBef>
              </a:pPr>
              <a:t>‹#›</a:t>
            </a:fld>
            <a:r>
              <a:rPr lang="zh-CN" altLang="en-US" sz="1400" b="1" smtClean="0">
                <a:solidFill>
                  <a:prstClr val="black"/>
                </a:solidFill>
                <a:latin typeface="Arial" charset="0"/>
                <a:ea typeface="华文细黑" pitchFamily="2" charset="-122"/>
              </a:rPr>
              <a:t>页</a:t>
            </a:r>
            <a:endParaRPr lang="zh-CN" altLang="en-US" sz="1400" b="1" dirty="0">
              <a:solidFill>
                <a:prstClr val="black"/>
              </a:solidFill>
              <a:latin typeface="Arial" charset="0"/>
              <a:ea typeface="华文细黑" pitchFamily="2" charset="-122"/>
            </a:endParaRPr>
          </a:p>
        </p:txBody>
      </p:sp>
      <p:sp>
        <p:nvSpPr>
          <p:cNvPr id="4" name="Rectangle 12"/>
          <p:cNvSpPr>
            <a:spLocks noGrp="1" noChangeArrowheads="1"/>
          </p:cNvSpPr>
          <p:nvPr>
            <p:ph type="title"/>
          </p:nvPr>
        </p:nvSpPr>
        <p:spPr bwMode="auto">
          <a:xfrm>
            <a:off x="192935" y="1"/>
            <a:ext cx="12002245" cy="621338"/>
          </a:xfrm>
          <a:prstGeom prst="rect">
            <a:avLst/>
          </a:prstGeom>
          <a:noFill/>
          <a:ln w="9525" algn="ctr">
            <a:noFill/>
            <a:miter lim="800000"/>
            <a:headEnd/>
            <a:tailEnd/>
          </a:ln>
        </p:spPr>
        <p:txBody>
          <a:bodyPr vert="horz" wrap="square" lIns="91434" tIns="45717" rIns="91434" bIns="45717" numCol="1" anchor="t" anchorCtr="0" compatLnSpc="1">
            <a:prstTxWarp prst="textNoShape">
              <a:avLst/>
            </a:prstTxWarp>
          </a:bodyPr>
          <a:lstStyle/>
          <a:p>
            <a:pPr lvl="0"/>
            <a:r>
              <a:rPr lang="zh-CN" altLang="en-US" dirty="0" smtClean="0"/>
              <a:t>单击此处编辑母版标题样式</a:t>
            </a:r>
          </a:p>
        </p:txBody>
      </p:sp>
    </p:spTree>
    <p:extLst>
      <p:ext uri="{BB962C8B-B14F-4D97-AF65-F5344CB8AC3E}">
        <p14:creationId xmlns:p14="http://schemas.microsoft.com/office/powerpoint/2010/main" xmlns="" val="1998194588"/>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标题，文本与两项内容">
    <p:spTree>
      <p:nvGrpSpPr>
        <p:cNvPr id="1" name=""/>
        <p:cNvGrpSpPr/>
        <p:nvPr/>
      </p:nvGrpSpPr>
      <p:grpSpPr>
        <a:xfrm>
          <a:off x="0" y="0"/>
          <a:ext cx="0" cy="0"/>
          <a:chOff x="0" y="0"/>
          <a:chExt cx="0" cy="0"/>
        </a:xfrm>
      </p:grpSpPr>
      <p:sp>
        <p:nvSpPr>
          <p:cNvPr id="3" name="文本占位符 2"/>
          <p:cNvSpPr>
            <a:spLocks noGrp="1"/>
          </p:cNvSpPr>
          <p:nvPr>
            <p:ph type="body" sz="half" idx="1"/>
          </p:nvPr>
        </p:nvSpPr>
        <p:spPr>
          <a:xfrm>
            <a:off x="515241" y="713038"/>
            <a:ext cx="5500709" cy="493667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190132" y="713038"/>
            <a:ext cx="5502525" cy="240302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190132" y="3246697"/>
            <a:ext cx="5502525" cy="240302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6"/>
          <p:cNvSpPr>
            <a:spLocks noGrp="1" noChangeArrowheads="1"/>
          </p:cNvSpPr>
          <p:nvPr>
            <p:ph type="dt" sz="half" idx="10"/>
          </p:nvPr>
        </p:nvSpPr>
        <p:spPr>
          <a:xfrm>
            <a:off x="8483693" y="6489701"/>
            <a:ext cx="2796844" cy="455613"/>
          </a:xfrm>
          <a:prstGeom prst="rect">
            <a:avLst/>
          </a:prstGeom>
        </p:spPr>
        <p:txBody>
          <a:bodyPr/>
          <a:lstStyle>
            <a:lvl1pPr>
              <a:defRPr/>
            </a:lvl1pPr>
          </a:lstStyle>
          <a:p>
            <a:pPr>
              <a:defRPr/>
            </a:pPr>
            <a:endParaRPr lang="de-DE" altLang="zh-CN" sz="1800">
              <a:latin typeface="Calibri" pitchFamily="34" charset="0"/>
              <a:ea typeface="华文细黑" charset="-122"/>
            </a:endParaRPr>
          </a:p>
          <a:p>
            <a:pPr>
              <a:defRPr/>
            </a:pPr>
            <a:r>
              <a:rPr lang="de-DE" altLang="zh-CN" sz="1800">
                <a:latin typeface="Calibri" pitchFamily="34" charset="0"/>
                <a:ea typeface="华文细黑" charset="-122"/>
              </a:rPr>
              <a:t>Page </a:t>
            </a:r>
            <a:fld id="{8005E3EC-5BF9-4F23-8259-1D81EEA66D85}" type="slidenum">
              <a:rPr lang="de-DE" altLang="zh-CN" sz="1800">
                <a:latin typeface="Calibri" pitchFamily="34" charset="0"/>
                <a:ea typeface="华文细黑" charset="-122"/>
              </a:rPr>
              <a:pPr>
                <a:defRPr/>
              </a:pPr>
              <a:t>‹#›</a:t>
            </a:fld>
            <a:endParaRPr lang="en-GB" altLang="zh-CN" sz="1800">
              <a:latin typeface="Calibri" pitchFamily="34" charset="0"/>
              <a:ea typeface="华文细黑" charset="-122"/>
            </a:endParaRPr>
          </a:p>
        </p:txBody>
      </p:sp>
      <p:sp>
        <p:nvSpPr>
          <p:cNvPr id="7" name="Rectangle 12"/>
          <p:cNvSpPr>
            <a:spLocks noGrp="1" noChangeArrowheads="1"/>
          </p:cNvSpPr>
          <p:nvPr>
            <p:ph type="title"/>
          </p:nvPr>
        </p:nvSpPr>
        <p:spPr bwMode="auto">
          <a:xfrm>
            <a:off x="192935" y="1"/>
            <a:ext cx="12002245" cy="621338"/>
          </a:xfrm>
          <a:prstGeom prst="rect">
            <a:avLst/>
          </a:prstGeom>
          <a:noFill/>
          <a:ln w="9525" algn="ctr">
            <a:noFill/>
            <a:miter lim="800000"/>
            <a:headEnd/>
            <a:tailEnd/>
          </a:ln>
        </p:spPr>
        <p:txBody>
          <a:bodyPr vert="horz" wrap="square" lIns="91434" tIns="45717" rIns="91434" bIns="45717" numCol="1" anchor="t" anchorCtr="0" compatLnSpc="1">
            <a:prstTxWarp prst="textNoShape">
              <a:avLst/>
            </a:prstTxWarp>
          </a:bodyPr>
          <a:lstStyle/>
          <a:p>
            <a:pPr lvl="0"/>
            <a:r>
              <a:rPr lang="zh-CN" altLang="en-US" dirty="0" smtClean="0"/>
              <a:t>单击此处编辑母版标题样式</a:t>
            </a:r>
          </a:p>
        </p:txBody>
      </p:sp>
    </p:spTree>
    <p:extLst>
      <p:ext uri="{BB962C8B-B14F-4D97-AF65-F5344CB8AC3E}">
        <p14:creationId xmlns:p14="http://schemas.microsoft.com/office/powerpoint/2010/main" xmlns="" val="193525537"/>
      </p:ext>
    </p:extLst>
  </p:cSld>
  <p:clrMapOvr>
    <a:masterClrMapping/>
  </p:clrMapOvr>
  <p:transition advClick="0" advTm="8000"/>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Tree>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830917" y="4"/>
            <a:ext cx="10754687" cy="589189"/>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30917" y="1600201"/>
            <a:ext cx="10754687" cy="4525736"/>
          </a:xfrm>
        </p:spPr>
        <p:txBody>
          <a:bodyPr/>
          <a:lstStyle/>
          <a:p>
            <a:pPr lvl="0"/>
            <a:endParaRPr lang="zh-CN" altLang="en-US" noProof="0" smtClean="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1204" y="116632"/>
            <a:ext cx="10366375" cy="1362075"/>
          </a:xfrm>
          <a:noFill/>
          <a:ln w="9525" algn="ctr">
            <a:noFill/>
            <a:miter lim="800000"/>
            <a:headEnd/>
            <a:tailEnd/>
          </a:ln>
          <a:effectLst/>
        </p:spPr>
        <p:txBody>
          <a:bodyPr vert="horz" wrap="square" lIns="91422" tIns="45710" rIns="91422" bIns="45710"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
        <p:nvSpPr>
          <p:cNvPr id="5" name="文本占位符 4"/>
          <p:cNvSpPr>
            <a:spLocks noGrp="1"/>
          </p:cNvSpPr>
          <p:nvPr>
            <p:ph type="body" sz="quarter" idx="10"/>
          </p:nvPr>
        </p:nvSpPr>
        <p:spPr>
          <a:xfrm>
            <a:off x="912817" y="1714504"/>
            <a:ext cx="10369549" cy="4162425"/>
          </a:xfrm>
          <a:prstGeom prst="rect">
            <a:avLst/>
          </a:prstGeom>
        </p:spPr>
        <p:txBody>
          <a:bodyPr lIns="91422" tIns="45710" rIns="91422" bIns="45710"/>
          <a:lstStyle>
            <a:lvl1pPr marL="266647" indent="-266647">
              <a:buClr>
                <a:schemeClr val="tx1">
                  <a:lumMod val="65000"/>
                  <a:lumOff val="35000"/>
                </a:schemeClr>
              </a:buClr>
              <a:buSzPct val="70000"/>
              <a:buFont typeface="Wingdings" pitchFamily="2" charset="2"/>
              <a:buChar char="l"/>
              <a:defRPr sz="2000" b="0">
                <a:solidFill>
                  <a:srgbClr val="333333"/>
                </a:solidFill>
                <a:latin typeface="+mn-lt"/>
                <a:ea typeface="+mn-ea"/>
              </a:defRPr>
            </a:lvl1pPr>
          </a:lstStyle>
          <a:p>
            <a:pPr lvl="0"/>
            <a:r>
              <a:rPr lang="zh-CN" altLang="en-US" dirty="0" smtClean="0"/>
              <a:t>单击此处编辑母版文本样式</a:t>
            </a:r>
            <a:endParaRPr lang="zh-CN" altLang="en-US" dirty="0"/>
          </a:p>
        </p:txBody>
      </p:sp>
    </p:spTree>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Rectangle 25"/>
          <p:cNvSpPr>
            <a:spLocks noGrp="1" noChangeArrowheads="1"/>
          </p:cNvSpPr>
          <p:nvPr>
            <p:ph type="dt" sz="half" idx="10"/>
          </p:nvPr>
        </p:nvSpPr>
        <p:spPr>
          <a:ln/>
        </p:spPr>
        <p:txBody>
          <a:bodyPr/>
          <a:lstStyle>
            <a:lvl1pPr>
              <a:defRPr/>
            </a:lvl1pPr>
          </a:lstStyle>
          <a:p>
            <a:r>
              <a:rPr lang="en-US" altLang="zh-CN" smtClean="0">
                <a:solidFill>
                  <a:srgbClr val="2D2015"/>
                </a:solidFill>
              </a:rPr>
              <a:t>Page 8</a:t>
            </a:r>
            <a:endParaRPr lang="en-GB" altLang="zh-CN">
              <a:solidFill>
                <a:srgbClr val="2D2015"/>
              </a:solidFill>
            </a:endParaRPr>
          </a:p>
        </p:txBody>
      </p:sp>
      <p:sp>
        <p:nvSpPr>
          <p:cNvPr id="4" name="Title 1"/>
          <p:cNvSpPr>
            <a:spLocks noGrp="1"/>
          </p:cNvSpPr>
          <p:nvPr>
            <p:ph type="title"/>
          </p:nvPr>
        </p:nvSpPr>
        <p:spPr>
          <a:xfrm>
            <a:off x="35999" y="25415"/>
            <a:ext cx="10061019" cy="490067"/>
          </a:xfrm>
          <a:prstGeom prst="rect">
            <a:avLst/>
          </a:prstGeom>
        </p:spPr>
        <p:txBody>
          <a:bodyPr/>
          <a:lstStyle>
            <a:lvl1pPr>
              <a:defRPr sz="2900" b="0">
                <a:latin typeface="华文细黑" pitchFamily="2" charset="-122"/>
                <a:ea typeface="华文细黑" pitchFamily="2" charset="-122"/>
              </a:defRPr>
            </a:lvl1pPr>
          </a:lstStyle>
          <a:p>
            <a:r>
              <a:rPr lang="en-US" altLang="zh-CN" dirty="0" smtClean="0"/>
              <a:t>Click to edit Master title style</a:t>
            </a:r>
            <a:endParaRPr lang="zh-CN" altLang="en-US" dirty="0"/>
          </a:p>
        </p:txBody>
      </p:sp>
    </p:spTree>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内页元素3-1"/>
          <p:cNvPicPr>
            <a:picLocks noChangeAspect="1" noChangeArrowheads="1"/>
          </p:cNvPicPr>
          <p:nvPr/>
        </p:nvPicPr>
        <p:blipFill>
          <a:blip r:embed="rId2" cstate="screen"/>
          <a:srcRect/>
          <a:stretch>
            <a:fillRect/>
          </a:stretch>
        </p:blipFill>
        <p:spPr bwMode="auto">
          <a:xfrm>
            <a:off x="1" y="1"/>
            <a:ext cx="12193588" cy="6492960"/>
          </a:xfrm>
          <a:prstGeom prst="rect">
            <a:avLst/>
          </a:prstGeom>
          <a:noFill/>
          <a:ln w="9525">
            <a:noFill/>
            <a:miter lim="800000"/>
            <a:headEnd/>
            <a:tailEnd/>
          </a:ln>
        </p:spPr>
      </p:pic>
      <p:grpSp>
        <p:nvGrpSpPr>
          <p:cNvPr id="2" name="Group 3"/>
          <p:cNvGrpSpPr>
            <a:grpSpLocks/>
          </p:cNvGrpSpPr>
          <p:nvPr/>
        </p:nvGrpSpPr>
        <p:grpSpPr bwMode="auto">
          <a:xfrm>
            <a:off x="0" y="-70645"/>
            <a:ext cx="12204000" cy="6857999"/>
            <a:chOff x="1" y="1"/>
            <a:chExt cx="7681" cy="4320"/>
          </a:xfrm>
        </p:grpSpPr>
        <p:pic>
          <p:nvPicPr>
            <p:cNvPr id="6" name="Picture 4" descr="封面元素2"/>
            <p:cNvPicPr>
              <a:picLocks noChangeAspect="1" noChangeArrowheads="1"/>
            </p:cNvPicPr>
            <p:nvPr userDrawn="1"/>
          </p:nvPicPr>
          <p:blipFill>
            <a:blip r:embed="rId3" cstate="screen"/>
            <a:srcRect/>
            <a:stretch>
              <a:fillRect/>
            </a:stretch>
          </p:blipFill>
          <p:spPr bwMode="auto">
            <a:xfrm>
              <a:off x="1" y="1"/>
              <a:ext cx="7681" cy="4320"/>
            </a:xfrm>
            <a:prstGeom prst="rect">
              <a:avLst/>
            </a:prstGeom>
            <a:noFill/>
            <a:ln w="9525">
              <a:noFill/>
              <a:miter lim="800000"/>
              <a:headEnd/>
              <a:tailEnd/>
            </a:ln>
          </p:spPr>
        </p:pic>
        <p:sp>
          <p:nvSpPr>
            <p:cNvPr id="7" name="Rectangle 5"/>
            <p:cNvSpPr>
              <a:spLocks noChangeArrowheads="1"/>
            </p:cNvSpPr>
            <p:nvPr userDrawn="1"/>
          </p:nvSpPr>
          <p:spPr bwMode="auto">
            <a:xfrm>
              <a:off x="6554" y="3482"/>
              <a:ext cx="602" cy="629"/>
            </a:xfrm>
            <a:prstGeom prst="rect">
              <a:avLst/>
            </a:prstGeom>
            <a:solidFill>
              <a:schemeClr val="bg1"/>
            </a:solidFill>
            <a:ln w="9525" algn="ctr">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grpSp>
      <p:pic>
        <p:nvPicPr>
          <p:cNvPr id="9" name="Picture 7" descr="Logo"/>
          <p:cNvPicPr>
            <a:picLocks noChangeAspect="1" noChangeArrowheads="1"/>
          </p:cNvPicPr>
          <p:nvPr/>
        </p:nvPicPr>
        <p:blipFill>
          <a:blip r:embed="rId4" cstate="screen"/>
          <a:srcRect/>
          <a:stretch>
            <a:fillRect/>
          </a:stretch>
        </p:blipFill>
        <p:spPr bwMode="auto">
          <a:xfrm>
            <a:off x="10521952" y="5691458"/>
            <a:ext cx="706438" cy="704687"/>
          </a:xfrm>
          <a:prstGeom prst="rect">
            <a:avLst/>
          </a:prstGeom>
          <a:noFill/>
          <a:ln w="9525">
            <a:noFill/>
            <a:miter lim="800000"/>
            <a:headEnd/>
            <a:tailEnd/>
          </a:ln>
        </p:spPr>
      </p:pic>
      <p:sp>
        <p:nvSpPr>
          <p:cNvPr id="10" name="Rectangle 10"/>
          <p:cNvSpPr>
            <a:spLocks noChangeArrowheads="1"/>
          </p:cNvSpPr>
          <p:nvPr/>
        </p:nvSpPr>
        <p:spPr bwMode="auto">
          <a:xfrm>
            <a:off x="-2457449" y="528519"/>
            <a:ext cx="2457449" cy="5307371"/>
          </a:xfrm>
          <a:prstGeom prst="rect">
            <a:avLst/>
          </a:prstGeom>
          <a:noFill/>
          <a:ln w="9525">
            <a:noFill/>
            <a:miter lim="800000"/>
            <a:headEnd/>
            <a:tailEnd/>
          </a:ln>
          <a:effectLst/>
        </p:spPr>
        <p:txBody>
          <a:bodyPr lIns="87792" tIns="43897" rIns="87792" bIns="43897"/>
          <a:lstStyle/>
          <a:p>
            <a:pPr algn="r">
              <a:lnSpc>
                <a:spcPct val="125000"/>
              </a:lnSpc>
              <a:defRPr/>
            </a:pPr>
            <a:r>
              <a:rPr lang="zh-CN" altLang="en-US" sz="1200" b="1" dirty="0">
                <a:solidFill>
                  <a:srgbClr val="F8F8F8"/>
                </a:solidFill>
                <a:latin typeface="Arial" charset="0"/>
                <a:ea typeface="华文细黑" pitchFamily="2" charset="-122"/>
              </a:rPr>
              <a:t>英文标题</a:t>
            </a:r>
            <a:r>
              <a:rPr lang="en-US" altLang="zh-CN" sz="1200" b="1" dirty="0">
                <a:solidFill>
                  <a:srgbClr val="F8F8F8"/>
                </a:solidFill>
                <a:latin typeface="Arial" charset="0"/>
                <a:ea typeface="华文细黑" pitchFamily="2" charset="-122"/>
              </a:rPr>
              <a:t>:32-35pt  </a:t>
            </a:r>
          </a:p>
          <a:p>
            <a:pPr algn="r">
              <a:lnSpc>
                <a:spcPct val="125000"/>
              </a:lnSpc>
              <a:defRPr/>
            </a:pPr>
            <a:r>
              <a:rPr lang="zh-CN" altLang="en-US" sz="1200" b="1" dirty="0">
                <a:solidFill>
                  <a:srgbClr val="F8F8F8"/>
                </a:solidFill>
                <a:latin typeface="Arial" charset="0"/>
                <a:ea typeface="华文细黑" pitchFamily="2" charset="-122"/>
              </a:rPr>
              <a:t>颜色</a:t>
            </a:r>
            <a:r>
              <a:rPr lang="en-US" altLang="zh-CN" sz="1200" b="1" dirty="0">
                <a:solidFill>
                  <a:srgbClr val="F8F8F8"/>
                </a:solidFill>
                <a:latin typeface="Arial" charset="0"/>
                <a:ea typeface="华文细黑" pitchFamily="2" charset="-122"/>
              </a:rPr>
              <a:t>: R153 G0 B0</a:t>
            </a:r>
          </a:p>
          <a:p>
            <a:pPr algn="r">
              <a:lnSpc>
                <a:spcPct val="125000"/>
              </a:lnSpc>
              <a:defRPr/>
            </a:pPr>
            <a:r>
              <a:rPr lang="zh-CN" altLang="en-US" sz="1200" b="1" dirty="0">
                <a:solidFill>
                  <a:srgbClr val="F8F8F8"/>
                </a:solidFill>
                <a:latin typeface="Arial" charset="0"/>
                <a:ea typeface="华文细黑" pitchFamily="2" charset="-122"/>
              </a:rPr>
              <a:t>内部使用字体 </a:t>
            </a:r>
            <a:r>
              <a:rPr lang="en-US" altLang="zh-CN" sz="1200" b="1" dirty="0">
                <a:solidFill>
                  <a:srgbClr val="F8F8F8"/>
                </a:solidFill>
                <a:latin typeface="Arial" charset="0"/>
                <a:ea typeface="华文细黑" pitchFamily="2" charset="-122"/>
              </a:rPr>
              <a:t>:</a:t>
            </a:r>
          </a:p>
          <a:p>
            <a:pPr algn="r">
              <a:lnSpc>
                <a:spcPct val="125000"/>
              </a:lnSpc>
              <a:defRPr/>
            </a:pPr>
            <a:r>
              <a:rPr lang="en-US" altLang="zh-CN" sz="1200" b="1" dirty="0">
                <a:solidFill>
                  <a:srgbClr val="F8F8F8"/>
                </a:solidFill>
                <a:latin typeface="Arial" charset="0"/>
                <a:ea typeface="华文细黑" pitchFamily="2" charset="-122"/>
              </a:rPr>
              <a:t>FrutigerNext LT Medium</a:t>
            </a:r>
          </a:p>
          <a:p>
            <a:pPr algn="r">
              <a:lnSpc>
                <a:spcPct val="125000"/>
              </a:lnSpc>
              <a:defRPr/>
            </a:pPr>
            <a:r>
              <a:rPr lang="zh-CN" altLang="en-US" sz="1200" b="1" dirty="0">
                <a:solidFill>
                  <a:srgbClr val="F8F8F8"/>
                </a:solidFill>
                <a:latin typeface="Arial" charset="0"/>
                <a:ea typeface="华文细黑" pitchFamily="2" charset="-122"/>
              </a:rPr>
              <a:t>外部使用字体 </a:t>
            </a:r>
            <a:r>
              <a:rPr lang="en-US" altLang="zh-CN" sz="1200" b="1" dirty="0">
                <a:solidFill>
                  <a:srgbClr val="F8F8F8"/>
                </a:solidFill>
                <a:latin typeface="Arial" charset="0"/>
                <a:ea typeface="华文细黑" pitchFamily="2" charset="-122"/>
              </a:rPr>
              <a:t>: Arial</a:t>
            </a:r>
          </a:p>
          <a:p>
            <a:pPr algn="r">
              <a:lnSpc>
                <a:spcPct val="75000"/>
              </a:lnSpc>
              <a:defRPr/>
            </a:pPr>
            <a:endParaRPr lang="en-US" altLang="zh-CN" sz="1200" b="1" dirty="0">
              <a:solidFill>
                <a:srgbClr val="F8F8F8"/>
              </a:solidFill>
              <a:latin typeface="Arial" charset="0"/>
              <a:ea typeface="华文细黑" pitchFamily="2" charset="-122"/>
            </a:endParaRPr>
          </a:p>
          <a:p>
            <a:pPr algn="r">
              <a:lnSpc>
                <a:spcPct val="125000"/>
              </a:lnSpc>
              <a:defRPr/>
            </a:pPr>
            <a:r>
              <a:rPr lang="zh-CN" altLang="en-US" sz="1200" b="1" dirty="0">
                <a:solidFill>
                  <a:srgbClr val="F8F8F8"/>
                </a:solidFill>
                <a:latin typeface="Arial" charset="0"/>
                <a:ea typeface="华文细黑" pitchFamily="2" charset="-122"/>
              </a:rPr>
              <a:t>中文标题</a:t>
            </a:r>
            <a:r>
              <a:rPr lang="en-US" altLang="zh-CN" sz="1200" b="1" dirty="0">
                <a:solidFill>
                  <a:srgbClr val="F8F8F8"/>
                </a:solidFill>
                <a:latin typeface="Arial" charset="0"/>
                <a:ea typeface="华文细黑" pitchFamily="2" charset="-122"/>
              </a:rPr>
              <a:t>:30-32pt  </a:t>
            </a:r>
          </a:p>
          <a:p>
            <a:pPr algn="r">
              <a:lnSpc>
                <a:spcPct val="125000"/>
              </a:lnSpc>
              <a:defRPr/>
            </a:pPr>
            <a:r>
              <a:rPr lang="zh-CN" altLang="en-US" sz="1200" b="1" dirty="0">
                <a:solidFill>
                  <a:srgbClr val="F8F8F8"/>
                </a:solidFill>
                <a:latin typeface="Arial" charset="0"/>
                <a:ea typeface="华文细黑" pitchFamily="2" charset="-122"/>
              </a:rPr>
              <a:t>颜色</a:t>
            </a:r>
            <a:r>
              <a:rPr lang="en-US" altLang="zh-CN" sz="1200" b="1" dirty="0">
                <a:solidFill>
                  <a:srgbClr val="F8F8F8"/>
                </a:solidFill>
                <a:latin typeface="Arial" charset="0"/>
                <a:ea typeface="华文细黑" pitchFamily="2" charset="-122"/>
              </a:rPr>
              <a:t>: R153 G0 B0</a:t>
            </a:r>
          </a:p>
          <a:p>
            <a:pPr algn="r">
              <a:lnSpc>
                <a:spcPct val="125000"/>
              </a:lnSpc>
              <a:defRPr/>
            </a:pPr>
            <a:r>
              <a:rPr lang="zh-CN" altLang="en-US" sz="1200" b="1" dirty="0">
                <a:solidFill>
                  <a:srgbClr val="F8F8F8"/>
                </a:solidFill>
                <a:latin typeface="Arial" charset="0"/>
                <a:ea typeface="华文细黑" pitchFamily="2" charset="-122"/>
              </a:rPr>
              <a:t>字体</a:t>
            </a:r>
            <a:r>
              <a:rPr lang="en-US" altLang="zh-CN" sz="1200" b="1" dirty="0">
                <a:solidFill>
                  <a:srgbClr val="F8F8F8"/>
                </a:solidFill>
                <a:latin typeface="Arial" charset="0"/>
                <a:ea typeface="华文细黑" pitchFamily="2" charset="-122"/>
              </a:rPr>
              <a:t>:</a:t>
            </a:r>
            <a:r>
              <a:rPr lang="zh-CN" altLang="en-US" sz="1200" b="1" dirty="0">
                <a:solidFill>
                  <a:srgbClr val="F8F8F8"/>
                </a:solidFill>
                <a:latin typeface="Arial" charset="0"/>
                <a:ea typeface="华文细黑" pitchFamily="2" charset="-122"/>
              </a:rPr>
              <a:t>黑体</a:t>
            </a:r>
          </a:p>
          <a:p>
            <a:pPr algn="r">
              <a:lnSpc>
                <a:spcPct val="125000"/>
              </a:lnSpc>
              <a:defRPr/>
            </a:pPr>
            <a:endParaRPr lang="zh-CN" altLang="en-US" sz="1200" b="1" dirty="0">
              <a:solidFill>
                <a:srgbClr val="F8F8F8"/>
              </a:solidFill>
              <a:latin typeface="Arial" charset="0"/>
              <a:ea typeface="华文细黑" pitchFamily="2" charset="-122"/>
            </a:endParaRPr>
          </a:p>
          <a:p>
            <a:pPr algn="r">
              <a:lnSpc>
                <a:spcPct val="125000"/>
              </a:lnSpc>
              <a:defRPr/>
            </a:pPr>
            <a:endParaRPr lang="zh-CN" altLang="en-US" sz="1200" b="1" dirty="0">
              <a:solidFill>
                <a:srgbClr val="F8F8F8"/>
              </a:solidFill>
              <a:latin typeface="Arial" charset="0"/>
              <a:ea typeface="华文细黑" pitchFamily="2" charset="-122"/>
            </a:endParaRPr>
          </a:p>
          <a:p>
            <a:pPr algn="r">
              <a:lnSpc>
                <a:spcPct val="125000"/>
              </a:lnSpc>
              <a:defRPr/>
            </a:pPr>
            <a:endParaRPr lang="zh-CN" altLang="en-US" sz="1200" b="1" dirty="0">
              <a:solidFill>
                <a:srgbClr val="F8F8F8"/>
              </a:solidFill>
              <a:latin typeface="Arial" charset="0"/>
              <a:ea typeface="华文细黑" pitchFamily="2" charset="-122"/>
            </a:endParaRPr>
          </a:p>
          <a:p>
            <a:pPr algn="r">
              <a:lnSpc>
                <a:spcPct val="125000"/>
              </a:lnSpc>
              <a:defRPr/>
            </a:pPr>
            <a:r>
              <a:rPr lang="zh-CN" altLang="en-US" sz="1200" b="1" dirty="0">
                <a:solidFill>
                  <a:srgbClr val="F8F8F8"/>
                </a:solidFill>
                <a:latin typeface="Arial" charset="0"/>
                <a:ea typeface="华文细黑" pitchFamily="2" charset="-122"/>
              </a:rPr>
              <a:t>英文正文</a:t>
            </a:r>
            <a:r>
              <a:rPr lang="en-US" altLang="zh-CN" sz="1200" b="1" dirty="0">
                <a:solidFill>
                  <a:srgbClr val="F8F8F8"/>
                </a:solidFill>
                <a:latin typeface="Arial" charset="0"/>
                <a:ea typeface="华文细黑" pitchFamily="2" charset="-122"/>
              </a:rPr>
              <a:t>:20-22pt</a:t>
            </a:r>
          </a:p>
          <a:p>
            <a:pPr algn="r">
              <a:lnSpc>
                <a:spcPct val="125000"/>
              </a:lnSpc>
              <a:defRPr/>
            </a:pPr>
            <a:r>
              <a:rPr lang="zh-CN" altLang="en-US" sz="1200" b="1" dirty="0">
                <a:solidFill>
                  <a:srgbClr val="F8F8F8"/>
                </a:solidFill>
                <a:latin typeface="Arial" charset="0"/>
                <a:ea typeface="华文细黑" pitchFamily="2" charset="-122"/>
              </a:rPr>
              <a:t>子目录 </a:t>
            </a:r>
            <a:r>
              <a:rPr lang="en-US" altLang="zh-CN" sz="1200" b="1" dirty="0">
                <a:solidFill>
                  <a:srgbClr val="F8F8F8"/>
                </a:solidFill>
                <a:latin typeface="Arial" charset="0"/>
                <a:ea typeface="华文细黑" pitchFamily="2" charset="-122"/>
              </a:rPr>
              <a:t>(2-5</a:t>
            </a:r>
            <a:r>
              <a:rPr lang="zh-CN" altLang="en-US" sz="1200" b="1" dirty="0">
                <a:solidFill>
                  <a:srgbClr val="F8F8F8"/>
                </a:solidFill>
                <a:latin typeface="Arial" charset="0"/>
                <a:ea typeface="华文细黑" pitchFamily="2" charset="-122"/>
              </a:rPr>
              <a:t>级</a:t>
            </a:r>
            <a:r>
              <a:rPr lang="en-US" altLang="zh-CN" sz="1200" b="1" dirty="0">
                <a:solidFill>
                  <a:srgbClr val="F8F8F8"/>
                </a:solidFill>
                <a:latin typeface="Arial" charset="0"/>
                <a:ea typeface="华文细黑" pitchFamily="2" charset="-122"/>
              </a:rPr>
              <a:t>) :18pt  </a:t>
            </a:r>
          </a:p>
          <a:p>
            <a:pPr algn="r">
              <a:lnSpc>
                <a:spcPct val="125000"/>
              </a:lnSpc>
              <a:defRPr/>
            </a:pPr>
            <a:r>
              <a:rPr lang="zh-CN" altLang="en-US" sz="1200" b="1" dirty="0">
                <a:solidFill>
                  <a:srgbClr val="F8F8F8"/>
                </a:solidFill>
                <a:latin typeface="Arial" charset="0"/>
                <a:ea typeface="华文细黑" pitchFamily="2" charset="-122"/>
              </a:rPr>
              <a:t>颜色</a:t>
            </a:r>
            <a:r>
              <a:rPr lang="en-US" altLang="zh-CN" sz="1200" b="1" dirty="0">
                <a:solidFill>
                  <a:srgbClr val="F8F8F8"/>
                </a:solidFill>
                <a:latin typeface="Arial" charset="0"/>
                <a:ea typeface="华文细黑" pitchFamily="2" charset="-122"/>
              </a:rPr>
              <a:t>:</a:t>
            </a:r>
            <a:r>
              <a:rPr lang="zh-CN" altLang="en-US" sz="1200" b="1" dirty="0">
                <a:solidFill>
                  <a:srgbClr val="F8F8F8"/>
                </a:solidFill>
                <a:latin typeface="Arial" charset="0"/>
                <a:ea typeface="华文细黑" pitchFamily="2" charset="-122"/>
              </a:rPr>
              <a:t>黑色</a:t>
            </a:r>
          </a:p>
          <a:p>
            <a:pPr algn="r">
              <a:lnSpc>
                <a:spcPct val="125000"/>
              </a:lnSpc>
              <a:defRPr/>
            </a:pPr>
            <a:r>
              <a:rPr lang="zh-CN" altLang="en-US" sz="1200" b="1" dirty="0">
                <a:solidFill>
                  <a:srgbClr val="F8F8F8"/>
                </a:solidFill>
                <a:latin typeface="Arial" charset="0"/>
                <a:ea typeface="华文细黑" pitchFamily="2" charset="-122"/>
              </a:rPr>
              <a:t>内部使用字体 </a:t>
            </a:r>
            <a:r>
              <a:rPr lang="en-US" altLang="zh-CN" sz="1200" b="1" dirty="0">
                <a:solidFill>
                  <a:srgbClr val="F8F8F8"/>
                </a:solidFill>
                <a:latin typeface="Arial" charset="0"/>
                <a:ea typeface="华文细黑" pitchFamily="2" charset="-122"/>
              </a:rPr>
              <a:t>:</a:t>
            </a:r>
          </a:p>
          <a:p>
            <a:pPr algn="r">
              <a:lnSpc>
                <a:spcPct val="125000"/>
              </a:lnSpc>
              <a:defRPr/>
            </a:pPr>
            <a:r>
              <a:rPr lang="en-US" altLang="zh-CN" sz="1200" b="1" dirty="0">
                <a:solidFill>
                  <a:srgbClr val="F8F8F8"/>
                </a:solidFill>
                <a:latin typeface="Arial" charset="0"/>
                <a:ea typeface="华文细黑" pitchFamily="2" charset="-122"/>
              </a:rPr>
              <a:t>FrutigerNext LT Regular</a:t>
            </a:r>
          </a:p>
          <a:p>
            <a:pPr algn="r">
              <a:lnSpc>
                <a:spcPct val="125000"/>
              </a:lnSpc>
              <a:defRPr/>
            </a:pPr>
            <a:r>
              <a:rPr lang="zh-CN" altLang="en-US" sz="1200" b="1" dirty="0">
                <a:solidFill>
                  <a:srgbClr val="F8F8F8"/>
                </a:solidFill>
                <a:latin typeface="Arial" charset="0"/>
                <a:ea typeface="华文细黑" pitchFamily="2" charset="-122"/>
              </a:rPr>
              <a:t>外部使用字体 </a:t>
            </a:r>
            <a:r>
              <a:rPr lang="en-US" altLang="zh-CN" sz="1200" b="1" dirty="0">
                <a:solidFill>
                  <a:srgbClr val="F8F8F8"/>
                </a:solidFill>
                <a:latin typeface="Arial" charset="0"/>
                <a:ea typeface="华文细黑" pitchFamily="2" charset="-122"/>
              </a:rPr>
              <a:t>: Arial</a:t>
            </a:r>
          </a:p>
          <a:p>
            <a:pPr algn="r">
              <a:lnSpc>
                <a:spcPct val="75000"/>
              </a:lnSpc>
              <a:defRPr/>
            </a:pPr>
            <a:endParaRPr lang="en-US" altLang="zh-CN" sz="1200" b="1" dirty="0">
              <a:solidFill>
                <a:srgbClr val="F8F8F8"/>
              </a:solidFill>
              <a:latin typeface="Arial" charset="0"/>
              <a:ea typeface="华文细黑" pitchFamily="2" charset="-122"/>
            </a:endParaRPr>
          </a:p>
          <a:p>
            <a:pPr algn="r">
              <a:lnSpc>
                <a:spcPct val="125000"/>
              </a:lnSpc>
              <a:defRPr/>
            </a:pPr>
            <a:r>
              <a:rPr lang="zh-CN" altLang="en-US" sz="1200" b="1" dirty="0">
                <a:solidFill>
                  <a:srgbClr val="F8F8F8"/>
                </a:solidFill>
                <a:latin typeface="Arial" charset="0"/>
                <a:ea typeface="华文细黑" pitchFamily="2" charset="-122"/>
              </a:rPr>
              <a:t>中文正文</a:t>
            </a:r>
            <a:r>
              <a:rPr lang="en-US" altLang="zh-CN" sz="1200" b="1" dirty="0">
                <a:solidFill>
                  <a:srgbClr val="F8F8F8"/>
                </a:solidFill>
                <a:latin typeface="Arial" charset="0"/>
                <a:ea typeface="华文细黑" pitchFamily="2" charset="-122"/>
              </a:rPr>
              <a:t>:18-20pt</a:t>
            </a:r>
          </a:p>
          <a:p>
            <a:pPr algn="r">
              <a:lnSpc>
                <a:spcPct val="125000"/>
              </a:lnSpc>
              <a:defRPr/>
            </a:pPr>
            <a:r>
              <a:rPr lang="zh-CN" altLang="en-US" sz="1200" b="1" dirty="0">
                <a:solidFill>
                  <a:srgbClr val="F8F8F8"/>
                </a:solidFill>
                <a:latin typeface="Arial" charset="0"/>
                <a:ea typeface="华文细黑" pitchFamily="2" charset="-122"/>
              </a:rPr>
              <a:t>子目录</a:t>
            </a:r>
            <a:r>
              <a:rPr lang="en-US" altLang="zh-CN" sz="1200" b="1" dirty="0">
                <a:solidFill>
                  <a:srgbClr val="F8F8F8"/>
                </a:solidFill>
                <a:latin typeface="Arial" charset="0"/>
                <a:ea typeface="华文细黑" pitchFamily="2" charset="-122"/>
              </a:rPr>
              <a:t>(2-5</a:t>
            </a:r>
            <a:r>
              <a:rPr lang="zh-CN" altLang="en-US" sz="1200" b="1" dirty="0">
                <a:solidFill>
                  <a:srgbClr val="F8F8F8"/>
                </a:solidFill>
                <a:latin typeface="Arial" charset="0"/>
                <a:ea typeface="华文细黑" pitchFamily="2" charset="-122"/>
              </a:rPr>
              <a:t>级</a:t>
            </a:r>
            <a:r>
              <a:rPr lang="en-US" altLang="zh-CN" sz="1200" b="1" dirty="0">
                <a:solidFill>
                  <a:srgbClr val="F8F8F8"/>
                </a:solidFill>
                <a:latin typeface="Arial" charset="0"/>
                <a:ea typeface="华文细黑" pitchFamily="2" charset="-122"/>
              </a:rPr>
              <a:t>):18pt </a:t>
            </a:r>
          </a:p>
          <a:p>
            <a:pPr algn="r">
              <a:lnSpc>
                <a:spcPct val="125000"/>
              </a:lnSpc>
              <a:defRPr/>
            </a:pPr>
            <a:r>
              <a:rPr lang="zh-CN" altLang="en-US" sz="1200" b="1" dirty="0">
                <a:solidFill>
                  <a:srgbClr val="F8F8F8"/>
                </a:solidFill>
                <a:latin typeface="Arial" charset="0"/>
                <a:ea typeface="华文细黑" pitchFamily="2" charset="-122"/>
              </a:rPr>
              <a:t>颜色</a:t>
            </a:r>
            <a:r>
              <a:rPr lang="en-US" altLang="zh-CN" sz="1200" b="1" dirty="0">
                <a:solidFill>
                  <a:srgbClr val="F8F8F8"/>
                </a:solidFill>
                <a:latin typeface="Arial" charset="0"/>
                <a:ea typeface="华文细黑" pitchFamily="2" charset="-122"/>
              </a:rPr>
              <a:t>:</a:t>
            </a:r>
            <a:r>
              <a:rPr lang="zh-CN" altLang="en-US" sz="1200" b="1" dirty="0">
                <a:solidFill>
                  <a:srgbClr val="F8F8F8"/>
                </a:solidFill>
                <a:latin typeface="Arial" charset="0"/>
                <a:ea typeface="华文细黑" pitchFamily="2" charset="-122"/>
              </a:rPr>
              <a:t>黑色</a:t>
            </a:r>
          </a:p>
          <a:p>
            <a:pPr algn="r">
              <a:lnSpc>
                <a:spcPct val="125000"/>
              </a:lnSpc>
              <a:defRPr/>
            </a:pPr>
            <a:r>
              <a:rPr lang="zh-CN" altLang="en-US" sz="1200" b="1" dirty="0">
                <a:solidFill>
                  <a:srgbClr val="F8F8F8"/>
                </a:solidFill>
                <a:latin typeface="Arial" charset="0"/>
                <a:ea typeface="华文细黑" pitchFamily="2" charset="-122"/>
              </a:rPr>
              <a:t>字体</a:t>
            </a:r>
            <a:r>
              <a:rPr lang="en-US" altLang="zh-CN" sz="1200" b="1" dirty="0">
                <a:solidFill>
                  <a:srgbClr val="F8F8F8"/>
                </a:solidFill>
                <a:latin typeface="Arial" charset="0"/>
                <a:ea typeface="华文细黑" pitchFamily="2" charset="-122"/>
              </a:rPr>
              <a:t>:</a:t>
            </a:r>
            <a:r>
              <a:rPr lang="zh-CN" altLang="en-US" sz="1200" b="1" dirty="0">
                <a:solidFill>
                  <a:srgbClr val="F8F8F8"/>
                </a:solidFill>
                <a:latin typeface="Arial" charset="0"/>
                <a:ea typeface="华文细黑" pitchFamily="2" charset="-122"/>
              </a:rPr>
              <a:t>细黑体 </a:t>
            </a:r>
            <a:endParaRPr lang="zh-CN" altLang="en-US" sz="1200" b="1" dirty="0">
              <a:solidFill>
                <a:srgbClr val="080808"/>
              </a:solidFill>
              <a:latin typeface="Arial" charset="0"/>
              <a:ea typeface="华文细黑" pitchFamily="2" charset="-122"/>
            </a:endParaRPr>
          </a:p>
        </p:txBody>
      </p:sp>
      <p:sp>
        <p:nvSpPr>
          <p:cNvPr id="11" name="Rectangle 11"/>
          <p:cNvSpPr>
            <a:spLocks noChangeArrowheads="1"/>
          </p:cNvSpPr>
          <p:nvPr/>
        </p:nvSpPr>
        <p:spPr bwMode="auto">
          <a:xfrm>
            <a:off x="12361868" y="5444220"/>
            <a:ext cx="1227136" cy="323068"/>
          </a:xfrm>
          <a:prstGeom prst="rect">
            <a:avLst/>
          </a:prstGeom>
          <a:solidFill>
            <a:srgbClr val="F8F8F8"/>
          </a:solidFill>
          <a:ln w="9525" algn="ctr">
            <a:noFill/>
            <a:miter lim="800000"/>
            <a:headEnd/>
            <a:tailEnd/>
          </a:ln>
          <a:effectLst/>
        </p:spPr>
        <p:txBody>
          <a:bodyPr lIns="91418" tIns="45709" rIns="91418" bIns="45709" anchor="ctr">
            <a:spAutoFit/>
          </a:bodyPr>
          <a:lstStyle/>
          <a:p>
            <a:pPr algn="ctr" defTabSz="877829" eaLnBrk="0" hangingPunct="0">
              <a:defRPr/>
            </a:pPr>
            <a:endParaRPr lang="zh-CN" altLang="zh-CN" sz="1500" dirty="0">
              <a:solidFill>
                <a:srgbClr val="000000"/>
              </a:solidFill>
              <a:latin typeface="FrutigerNext LT Regular" pitchFamily="34" charset="0"/>
            </a:endParaRPr>
          </a:p>
        </p:txBody>
      </p:sp>
      <p:grpSp>
        <p:nvGrpSpPr>
          <p:cNvPr id="3" name="Group 12"/>
          <p:cNvGrpSpPr>
            <a:grpSpLocks/>
          </p:cNvGrpSpPr>
          <p:nvPr/>
        </p:nvGrpSpPr>
        <p:grpSpPr bwMode="auto">
          <a:xfrm>
            <a:off x="12472991" y="5278807"/>
            <a:ext cx="989011" cy="184108"/>
            <a:chOff x="6657" y="3492"/>
            <a:chExt cx="527" cy="121"/>
          </a:xfrm>
        </p:grpSpPr>
        <p:sp>
          <p:nvSpPr>
            <p:cNvPr id="13" name="Rectangle 13"/>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14" name="Rectangle 14"/>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15" name="Rectangle 15"/>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16" name="Rectangle 16"/>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grpSp>
      <p:grpSp>
        <p:nvGrpSpPr>
          <p:cNvPr id="5" name="Group 17"/>
          <p:cNvGrpSpPr>
            <a:grpSpLocks/>
          </p:cNvGrpSpPr>
          <p:nvPr/>
        </p:nvGrpSpPr>
        <p:grpSpPr bwMode="auto">
          <a:xfrm>
            <a:off x="12472991" y="6204101"/>
            <a:ext cx="989011" cy="182520"/>
            <a:chOff x="6657" y="4103"/>
            <a:chExt cx="527" cy="121"/>
          </a:xfrm>
        </p:grpSpPr>
        <p:sp>
          <p:nvSpPr>
            <p:cNvPr id="18" name="Rectangle 18"/>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19" name="Rectangle 19"/>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20" name="Rectangle 20"/>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21" name="Rectangle 21"/>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grpSp>
      <p:grpSp>
        <p:nvGrpSpPr>
          <p:cNvPr id="8" name="Group 22"/>
          <p:cNvGrpSpPr>
            <a:grpSpLocks/>
          </p:cNvGrpSpPr>
          <p:nvPr/>
        </p:nvGrpSpPr>
        <p:grpSpPr bwMode="auto">
          <a:xfrm>
            <a:off x="12472991" y="6450108"/>
            <a:ext cx="989011" cy="182522"/>
            <a:chOff x="6657" y="4266"/>
            <a:chExt cx="527" cy="121"/>
          </a:xfrm>
        </p:grpSpPr>
        <p:sp>
          <p:nvSpPr>
            <p:cNvPr id="23" name="Rectangle 23"/>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24" name="Rectangle 24"/>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25" name="Rectangle 25"/>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26" name="Rectangle 26"/>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grpSp>
      <p:grpSp>
        <p:nvGrpSpPr>
          <p:cNvPr id="12" name="Group 27"/>
          <p:cNvGrpSpPr>
            <a:grpSpLocks/>
          </p:cNvGrpSpPr>
          <p:nvPr/>
        </p:nvGrpSpPr>
        <p:grpSpPr bwMode="auto">
          <a:xfrm>
            <a:off x="12472991" y="5527983"/>
            <a:ext cx="989011" cy="182520"/>
            <a:chOff x="6657" y="3656"/>
            <a:chExt cx="527" cy="121"/>
          </a:xfrm>
        </p:grpSpPr>
        <p:sp>
          <p:nvSpPr>
            <p:cNvPr id="28" name="Rectangle 28"/>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29" name="Rectangle 29"/>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30" name="Rectangle 30"/>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31" name="Rectangle 31"/>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grpSp>
      <p:grpSp>
        <p:nvGrpSpPr>
          <p:cNvPr id="17" name="Group 32"/>
          <p:cNvGrpSpPr>
            <a:grpSpLocks/>
          </p:cNvGrpSpPr>
          <p:nvPr/>
        </p:nvGrpSpPr>
        <p:grpSpPr bwMode="auto">
          <a:xfrm>
            <a:off x="12472991" y="5958096"/>
            <a:ext cx="989011" cy="182522"/>
            <a:chOff x="6657" y="3941"/>
            <a:chExt cx="527" cy="121"/>
          </a:xfrm>
        </p:grpSpPr>
        <p:sp>
          <p:nvSpPr>
            <p:cNvPr id="33" name="Rectangle 33"/>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34" name="Rectangle 34"/>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35" name="Rectangle 35"/>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36" name="Rectangle 36"/>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grpSp>
      <p:grpSp>
        <p:nvGrpSpPr>
          <p:cNvPr id="22" name="Group 37"/>
          <p:cNvGrpSpPr>
            <a:grpSpLocks/>
          </p:cNvGrpSpPr>
          <p:nvPr/>
        </p:nvGrpSpPr>
        <p:grpSpPr bwMode="auto">
          <a:xfrm>
            <a:off x="12472991" y="6697700"/>
            <a:ext cx="989011" cy="182522"/>
            <a:chOff x="6657" y="4430"/>
            <a:chExt cx="527" cy="121"/>
          </a:xfrm>
        </p:grpSpPr>
        <p:sp>
          <p:nvSpPr>
            <p:cNvPr id="38" name="Rectangle 38"/>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39" name="Rectangle 39"/>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40" name="Rectangle 40"/>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41" name="Rectangle 41"/>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grpSp>
      <p:grpSp>
        <p:nvGrpSpPr>
          <p:cNvPr id="27" name="Group 42"/>
          <p:cNvGrpSpPr>
            <a:grpSpLocks/>
          </p:cNvGrpSpPr>
          <p:nvPr/>
        </p:nvGrpSpPr>
        <p:grpSpPr bwMode="auto">
          <a:xfrm>
            <a:off x="12472991" y="5032802"/>
            <a:ext cx="989011" cy="184108"/>
            <a:chOff x="6657" y="3329"/>
            <a:chExt cx="527" cy="122"/>
          </a:xfrm>
        </p:grpSpPr>
        <p:sp>
          <p:nvSpPr>
            <p:cNvPr id="43" name="Rectangle 43"/>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44" name="Rectangle 44"/>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45" name="Rectangle 45"/>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46" name="Rectangle 46"/>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grpSp>
      <p:grpSp>
        <p:nvGrpSpPr>
          <p:cNvPr id="32" name="Group 47"/>
          <p:cNvGrpSpPr>
            <a:grpSpLocks/>
          </p:cNvGrpSpPr>
          <p:nvPr/>
        </p:nvGrpSpPr>
        <p:grpSpPr bwMode="auto">
          <a:xfrm>
            <a:off x="12472991" y="4601097"/>
            <a:ext cx="989011" cy="182520"/>
            <a:chOff x="6657" y="3043"/>
            <a:chExt cx="527" cy="121"/>
          </a:xfrm>
        </p:grpSpPr>
        <p:sp>
          <p:nvSpPr>
            <p:cNvPr id="48" name="Rectangle 48"/>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49" name="Rectangle 49"/>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50" name="Rectangle 50"/>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51" name="Rectangle 51"/>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grpSp>
      <p:grpSp>
        <p:nvGrpSpPr>
          <p:cNvPr id="37" name="Group 52"/>
          <p:cNvGrpSpPr>
            <a:grpSpLocks/>
          </p:cNvGrpSpPr>
          <p:nvPr/>
        </p:nvGrpSpPr>
        <p:grpSpPr bwMode="auto">
          <a:xfrm>
            <a:off x="12472991" y="4355095"/>
            <a:ext cx="989011" cy="184108"/>
            <a:chOff x="6657" y="2881"/>
            <a:chExt cx="527" cy="121"/>
          </a:xfrm>
        </p:grpSpPr>
        <p:sp>
          <p:nvSpPr>
            <p:cNvPr id="53" name="Rectangle 53"/>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54" name="Rectangle 54"/>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55" name="Rectangle 55"/>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56" name="Rectangle 56"/>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grpSp>
      <p:sp>
        <p:nvSpPr>
          <p:cNvPr id="57" name="Rectangle 57"/>
          <p:cNvSpPr>
            <a:spLocks noChangeArrowheads="1"/>
          </p:cNvSpPr>
          <p:nvPr/>
        </p:nvSpPr>
        <p:spPr bwMode="auto">
          <a:xfrm>
            <a:off x="12269791" y="2263251"/>
            <a:ext cx="1401763" cy="2655273"/>
          </a:xfrm>
          <a:prstGeom prst="rect">
            <a:avLst/>
          </a:prstGeom>
          <a:noFill/>
          <a:ln w="9525">
            <a:noFill/>
            <a:miter lim="800000"/>
            <a:headEnd/>
            <a:tailEnd/>
          </a:ln>
          <a:effectLst/>
        </p:spPr>
        <p:txBody>
          <a:bodyPr lIns="87792" tIns="43897" rIns="87792" bIns="43897"/>
          <a:lstStyle/>
          <a:p>
            <a:pPr>
              <a:lnSpc>
                <a:spcPct val="120000"/>
              </a:lnSpc>
              <a:defRPr/>
            </a:pPr>
            <a:r>
              <a:rPr lang="zh-CN" altLang="en-US" sz="1200" b="1" dirty="0">
                <a:solidFill>
                  <a:srgbClr val="F8F8F8"/>
                </a:solidFill>
                <a:latin typeface="华文细黑" pitchFamily="2" charset="-122"/>
                <a:ea typeface="华文细黑" pitchFamily="2" charset="-122"/>
              </a:rPr>
              <a:t>配色参考方案：</a:t>
            </a:r>
          </a:p>
          <a:p>
            <a:pPr>
              <a:lnSpc>
                <a:spcPct val="120000"/>
              </a:lnSpc>
              <a:defRPr/>
            </a:pPr>
            <a:r>
              <a:rPr lang="zh-CN" altLang="en-US" sz="1200" b="1" dirty="0">
                <a:solidFill>
                  <a:srgbClr val="F8F8F8"/>
                </a:solidFill>
                <a:latin typeface="华文细黑" pitchFamily="2" charset="-122"/>
                <a:ea typeface="华文细黑" pitchFamily="2" charset="-122"/>
              </a:rPr>
              <a:t>建议同一页面内不超过四种颜色，以下是９组配色方案，同一页面内只选择一组使用。</a:t>
            </a:r>
          </a:p>
          <a:p>
            <a:pPr>
              <a:lnSpc>
                <a:spcPct val="120000"/>
              </a:lnSpc>
              <a:defRPr/>
            </a:pPr>
            <a:r>
              <a:rPr lang="zh-CN" altLang="en-US" sz="1200" b="1" dirty="0">
                <a:solidFill>
                  <a:srgbClr val="F8F8F8"/>
                </a:solidFill>
                <a:latin typeface="华文细黑" pitchFamily="2" charset="-122"/>
                <a:ea typeface="华文细黑" pitchFamily="2" charset="-122"/>
              </a:rPr>
              <a:t>（仅供参考）</a:t>
            </a:r>
          </a:p>
        </p:txBody>
      </p:sp>
      <p:sp>
        <p:nvSpPr>
          <p:cNvPr id="58" name="Rectangle 58"/>
          <p:cNvSpPr>
            <a:spLocks noChangeArrowheads="1"/>
          </p:cNvSpPr>
          <p:nvPr/>
        </p:nvSpPr>
        <p:spPr bwMode="auto">
          <a:xfrm>
            <a:off x="12269791" y="-61894"/>
            <a:ext cx="1401763" cy="838007"/>
          </a:xfrm>
          <a:prstGeom prst="rect">
            <a:avLst/>
          </a:prstGeom>
          <a:noFill/>
          <a:ln w="9525">
            <a:noFill/>
            <a:miter lim="800000"/>
            <a:headEnd/>
            <a:tailEnd/>
          </a:ln>
          <a:effectLst/>
        </p:spPr>
        <p:txBody>
          <a:bodyPr lIns="87792" tIns="43897" rIns="87792" bIns="43897"/>
          <a:lstStyle/>
          <a:p>
            <a:pPr>
              <a:lnSpc>
                <a:spcPct val="120000"/>
              </a:lnSpc>
              <a:defRPr/>
            </a:pPr>
            <a:r>
              <a:rPr lang="zh-CN" altLang="en-US" sz="1200" b="1" dirty="0">
                <a:solidFill>
                  <a:srgbClr val="F8F8F8"/>
                </a:solidFill>
                <a:latin typeface="华文细黑" pitchFamily="2" charset="-122"/>
                <a:ea typeface="华文细黑" pitchFamily="2" charset="-122"/>
              </a:rPr>
              <a:t>客户或者合作伙伴的标志放在右上角</a:t>
            </a:r>
            <a:r>
              <a:rPr lang="en-US" altLang="zh-CN" sz="1200" b="1" dirty="0">
                <a:solidFill>
                  <a:srgbClr val="F8F8F8"/>
                </a:solidFill>
                <a:latin typeface="华文细黑" pitchFamily="2" charset="-122"/>
                <a:ea typeface="华文细黑" pitchFamily="2" charset="-122"/>
              </a:rPr>
              <a:t>.</a:t>
            </a:r>
          </a:p>
        </p:txBody>
      </p:sp>
      <p:sp>
        <p:nvSpPr>
          <p:cNvPr id="1920008" name="Rectangle 8"/>
          <p:cNvSpPr>
            <a:spLocks noGrp="1" noChangeArrowheads="1"/>
          </p:cNvSpPr>
          <p:nvPr>
            <p:ph type="ctrTitle"/>
          </p:nvPr>
        </p:nvSpPr>
        <p:spPr>
          <a:xfrm>
            <a:off x="763692" y="1917184"/>
            <a:ext cx="10734575" cy="1470024"/>
          </a:xfrm>
        </p:spPr>
        <p:txBody>
          <a:bodyPr/>
          <a:lstStyle>
            <a:lvl1pPr>
              <a:lnSpc>
                <a:spcPct val="150000"/>
              </a:lnSpc>
              <a:defRPr sz="3600">
                <a:solidFill>
                  <a:schemeClr val="bg1"/>
                </a:solidFill>
              </a:defRPr>
            </a:lvl1pPr>
          </a:lstStyle>
          <a:p>
            <a:r>
              <a:rPr lang="zh-CN" altLang="en-US"/>
              <a:t>单击此处编辑母版标题样式</a:t>
            </a:r>
          </a:p>
        </p:txBody>
      </p:sp>
      <p:sp>
        <p:nvSpPr>
          <p:cNvPr id="1920009" name="Rectangle 9"/>
          <p:cNvSpPr>
            <a:spLocks noGrp="1" noChangeArrowheads="1"/>
          </p:cNvSpPr>
          <p:nvPr>
            <p:ph type="subTitle" idx="1"/>
          </p:nvPr>
        </p:nvSpPr>
        <p:spPr>
          <a:xfrm>
            <a:off x="896938" y="4108452"/>
            <a:ext cx="7345362" cy="533400"/>
          </a:xfrm>
        </p:spPr>
        <p:txBody>
          <a:bodyPr anchor="ctr"/>
          <a:lstStyle>
            <a:lvl1pPr marL="0" indent="0">
              <a:buFontTx/>
              <a:buNone/>
              <a:defRPr>
                <a:solidFill>
                  <a:schemeClr val="bg1"/>
                </a:solidFill>
              </a:defRPr>
            </a:lvl1pPr>
          </a:lstStyle>
          <a:p>
            <a:r>
              <a:rPr lang="zh-CN" altLang="en-US"/>
              <a:t>单击此处编辑母版副标题样式</a:t>
            </a:r>
          </a:p>
        </p:txBody>
      </p:sp>
    </p:spTree>
  </p:cSld>
  <p:clrMapOvr>
    <a:masterClrMapping/>
  </p:clrMapOvr>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Rectangle 12"/>
          <p:cNvSpPr>
            <a:spLocks noGrp="1" noChangeArrowheads="1"/>
          </p:cNvSpPr>
          <p:nvPr>
            <p:ph type="title"/>
          </p:nvPr>
        </p:nvSpPr>
        <p:spPr bwMode="auto">
          <a:xfrm>
            <a:off x="192933" y="0"/>
            <a:ext cx="12002244" cy="621338"/>
          </a:xfrm>
          <a:prstGeom prst="rect">
            <a:avLst/>
          </a:prstGeom>
          <a:noFill/>
          <a:ln w="9525" algn="ctr">
            <a:noFill/>
            <a:miter lim="800000"/>
            <a:headEnd/>
            <a:tailEnd/>
          </a:ln>
        </p:spPr>
        <p:txBody>
          <a:bodyPr vert="horz" wrap="square" lIns="91434" tIns="45717" rIns="91434" bIns="45717" numCol="1" anchor="t" anchorCtr="0" compatLnSpc="1">
            <a:prstTxWarp prst="textNoShape">
              <a:avLst/>
            </a:prstTxWarp>
          </a:bodyPr>
          <a:lstStyle/>
          <a:p>
            <a:pPr lvl="0"/>
            <a:r>
              <a:rPr lang="zh-CN" altLang="en-US" dirty="0" smtClean="0"/>
              <a:t>单击此处编辑母版标题样式</a:t>
            </a:r>
          </a:p>
        </p:txBody>
      </p:sp>
      <p:sp>
        <p:nvSpPr>
          <p:cNvPr id="5" name="Rectangle 13"/>
          <p:cNvSpPr>
            <a:spLocks noGrp="1" noChangeArrowheads="1"/>
          </p:cNvSpPr>
          <p:nvPr>
            <p:ph idx="1"/>
          </p:nvPr>
        </p:nvSpPr>
        <p:spPr bwMode="auto">
          <a:xfrm>
            <a:off x="192930" y="672276"/>
            <a:ext cx="11665296" cy="5468342"/>
          </a:xfrm>
          <a:prstGeom prst="rect">
            <a:avLst/>
          </a:prstGeom>
          <a:noFill/>
          <a:ln w="9525" algn="ctr">
            <a:noFill/>
            <a:miter lim="800000"/>
            <a:headEnd/>
            <a:tailEnd/>
          </a:ln>
        </p:spPr>
        <p:txBody>
          <a:bodyPr vert="horz" wrap="square" lIns="91434" tIns="45717" rIns="91434" bIns="45717"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Tree>
  </p:cSld>
  <p:clrMapOvr>
    <a:masterClrMapping/>
  </p:clrMapOv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781055" y="1052275"/>
            <a:ext cx="5318122" cy="5112153"/>
          </a:xfrm>
        </p:spPr>
        <p:txBody>
          <a:bodyPr/>
          <a:lstStyle>
            <a:lvl1pPr>
              <a:defRPr sz="2800"/>
            </a:lvl1pPr>
            <a:lvl2pPr>
              <a:defRPr sz="2400"/>
            </a:lvl2pPr>
            <a:lvl3pPr>
              <a:defRPr sz="2000"/>
            </a:lvl3pPr>
            <a:lvl4pPr>
              <a:defRPr sz="1700"/>
            </a:lvl4pPr>
            <a:lvl5pPr>
              <a:defRPr sz="1700"/>
            </a:lvl5pPr>
            <a:lvl6pPr>
              <a:defRPr sz="1700"/>
            </a:lvl6pPr>
            <a:lvl7pPr>
              <a:defRPr sz="1700"/>
            </a:lvl7pPr>
            <a:lvl8pPr>
              <a:defRPr sz="1700"/>
            </a:lvl8pPr>
            <a:lvl9pPr>
              <a:defRPr sz="17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345247" y="1052275"/>
            <a:ext cx="5153023" cy="5112153"/>
          </a:xfrm>
        </p:spPr>
        <p:txBody>
          <a:bodyPr/>
          <a:lstStyle>
            <a:lvl1pPr>
              <a:defRPr sz="2800"/>
            </a:lvl1pPr>
            <a:lvl2pPr>
              <a:defRPr sz="2400"/>
            </a:lvl2pPr>
            <a:lvl3pPr>
              <a:defRPr sz="2000"/>
            </a:lvl3pPr>
            <a:lvl4pPr>
              <a:defRPr sz="1700"/>
            </a:lvl4pPr>
            <a:lvl5pPr>
              <a:defRPr sz="1700"/>
            </a:lvl5pPr>
            <a:lvl6pPr>
              <a:defRPr sz="1700"/>
            </a:lvl6pPr>
            <a:lvl7pPr>
              <a:defRPr sz="1700"/>
            </a:lvl7pPr>
            <a:lvl8pPr>
              <a:defRPr sz="1700"/>
            </a:lvl8pPr>
            <a:lvl9pPr>
              <a:defRPr sz="17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2"/>
          <p:cNvSpPr>
            <a:spLocks noGrp="1" noChangeArrowheads="1"/>
          </p:cNvSpPr>
          <p:nvPr>
            <p:ph type="title"/>
          </p:nvPr>
        </p:nvSpPr>
        <p:spPr bwMode="auto">
          <a:xfrm>
            <a:off x="192933" y="0"/>
            <a:ext cx="12002244" cy="621338"/>
          </a:xfrm>
          <a:prstGeom prst="rect">
            <a:avLst/>
          </a:prstGeom>
          <a:noFill/>
          <a:ln w="9525" algn="ctr">
            <a:noFill/>
            <a:miter lim="800000"/>
            <a:headEnd/>
            <a:tailEnd/>
          </a:ln>
        </p:spPr>
        <p:txBody>
          <a:bodyPr vert="horz" wrap="square" lIns="91434" tIns="45717" rIns="91434" bIns="45717" numCol="1" anchor="t" anchorCtr="0" compatLnSpc="1">
            <a:prstTxWarp prst="textNoShape">
              <a:avLst/>
            </a:prstTxWarp>
          </a:bodyPr>
          <a:lstStyle/>
          <a:p>
            <a:pPr lvl="0"/>
            <a:r>
              <a:rPr lang="zh-CN" altLang="en-US" dirty="0" smtClean="0"/>
              <a:t>单击此处编辑母版标题样式</a:t>
            </a:r>
          </a:p>
        </p:txBody>
      </p:sp>
    </p:spTree>
  </p:cSld>
  <p:clrMapOvr>
    <a:masterClrMapping/>
  </p:clrMapOvr>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Rectangle 22"/>
          <p:cNvSpPr>
            <a:spLocks noChangeArrowheads="1"/>
          </p:cNvSpPr>
          <p:nvPr userDrawn="1"/>
        </p:nvSpPr>
        <p:spPr bwMode="auto">
          <a:xfrm>
            <a:off x="5059365" y="6462804"/>
            <a:ext cx="1317000" cy="263619"/>
          </a:xfrm>
          <a:prstGeom prst="rect">
            <a:avLst/>
          </a:prstGeom>
          <a:noFill/>
          <a:ln w="9525" algn="ctr">
            <a:noFill/>
            <a:miter lim="800000"/>
            <a:headEnd/>
            <a:tailEnd/>
          </a:ln>
          <a:effectLst/>
        </p:spPr>
        <p:txBody>
          <a:bodyPr wrap="none" lIns="78250" tIns="39125" rIns="78250" bIns="39125">
            <a:spAutoFit/>
          </a:bodyPr>
          <a:lstStyle/>
          <a:p>
            <a:pPr defTabSz="784173">
              <a:defRPr/>
            </a:pPr>
            <a:r>
              <a:rPr lang="zh-CN" altLang="en-US" sz="1200" dirty="0">
                <a:solidFill>
                  <a:srgbClr val="000000"/>
                </a:solidFill>
                <a:latin typeface="Arial" pitchFamily="34" charset="0"/>
                <a:ea typeface="黑体" pitchFamily="2" charset="-122"/>
              </a:rPr>
              <a:t>华为</a:t>
            </a:r>
            <a:r>
              <a:rPr lang="en-US" altLang="zh-CN" sz="1200" dirty="0">
                <a:solidFill>
                  <a:srgbClr val="000000"/>
                </a:solidFill>
                <a:latin typeface="Arial" pitchFamily="34" charset="0"/>
                <a:ea typeface="黑体" pitchFamily="2" charset="-122"/>
              </a:rPr>
              <a:t>Confidential </a:t>
            </a:r>
          </a:p>
        </p:txBody>
      </p:sp>
      <p:sp>
        <p:nvSpPr>
          <p:cNvPr id="4" name="Rectangle 12"/>
          <p:cNvSpPr>
            <a:spLocks noGrp="1" noChangeArrowheads="1"/>
          </p:cNvSpPr>
          <p:nvPr>
            <p:ph type="title"/>
          </p:nvPr>
        </p:nvSpPr>
        <p:spPr bwMode="auto">
          <a:xfrm>
            <a:off x="192933" y="0"/>
            <a:ext cx="12002244" cy="621338"/>
          </a:xfrm>
          <a:prstGeom prst="rect">
            <a:avLst/>
          </a:prstGeom>
          <a:noFill/>
          <a:ln w="9525" algn="ctr">
            <a:noFill/>
            <a:miter lim="800000"/>
            <a:headEnd/>
            <a:tailEnd/>
          </a:ln>
        </p:spPr>
        <p:txBody>
          <a:bodyPr vert="horz" wrap="square" lIns="91434" tIns="45717" rIns="91434" bIns="45717" numCol="1" anchor="t" anchorCtr="0" compatLnSpc="1">
            <a:prstTxWarp prst="textNoShape">
              <a:avLst/>
            </a:prstTxWarp>
          </a:bodyPr>
          <a:lstStyle/>
          <a:p>
            <a:pPr lvl="0"/>
            <a:r>
              <a:rPr lang="zh-CN" altLang="en-US" dirty="0" smtClean="0"/>
              <a:t>单击此处编辑母版标题样式</a:t>
            </a:r>
          </a:p>
        </p:txBody>
      </p:sp>
    </p:spTree>
  </p:cSld>
  <p:clrMapOvr>
    <a:masterClrMapping/>
  </p:clrMapOvr>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a:xfrm>
            <a:off x="4674847" y="6492897"/>
            <a:ext cx="2845541" cy="365125"/>
          </a:xfrm>
          <a:prstGeom prst="rect">
            <a:avLst/>
          </a:prstGeom>
        </p:spPr>
        <p:txBody>
          <a:bodyPr lIns="103889" tIns="51944" rIns="103889" bIns="51944"/>
          <a:lstStyle/>
          <a:p>
            <a:pPr>
              <a:lnSpc>
                <a:spcPct val="90000"/>
              </a:lnSpc>
              <a:spcBef>
                <a:spcPct val="20000"/>
              </a:spcBef>
            </a:pPr>
            <a:r>
              <a:rPr lang="zh-CN" altLang="en-US" sz="1400" b="1" smtClean="0">
                <a:solidFill>
                  <a:prstClr val="black"/>
                </a:solidFill>
                <a:latin typeface="Arial" charset="0"/>
                <a:ea typeface="华文细黑" pitchFamily="2" charset="-122"/>
              </a:rPr>
              <a:t>第</a:t>
            </a:r>
            <a:fld id="{A496B626-BDD0-4B76-B0C9-D60AF3BCB342}" type="slidenum">
              <a:rPr lang="zh-CN" altLang="en-US" sz="1400" b="1" smtClean="0">
                <a:solidFill>
                  <a:prstClr val="black"/>
                </a:solidFill>
                <a:latin typeface="Arial" charset="0"/>
                <a:ea typeface="华文细黑" pitchFamily="2" charset="-122"/>
              </a:rPr>
              <a:pPr>
                <a:lnSpc>
                  <a:spcPct val="90000"/>
                </a:lnSpc>
                <a:spcBef>
                  <a:spcPct val="20000"/>
                </a:spcBef>
              </a:pPr>
              <a:t>‹#›</a:t>
            </a:fld>
            <a:r>
              <a:rPr lang="zh-CN" altLang="en-US" sz="1400" b="1" smtClean="0">
                <a:solidFill>
                  <a:prstClr val="black"/>
                </a:solidFill>
                <a:latin typeface="Arial" charset="0"/>
                <a:ea typeface="华文细黑" pitchFamily="2" charset="-122"/>
              </a:rPr>
              <a:t>页</a:t>
            </a:r>
            <a:endParaRPr lang="zh-CN" altLang="en-US" sz="1400" b="1" dirty="0">
              <a:solidFill>
                <a:prstClr val="black"/>
              </a:solidFill>
              <a:latin typeface="Arial" charset="0"/>
              <a:ea typeface="华文细黑" pitchFamily="2" charset="-122"/>
            </a:endParaRPr>
          </a:p>
        </p:txBody>
      </p:sp>
      <p:sp>
        <p:nvSpPr>
          <p:cNvPr id="4" name="Rectangle 12"/>
          <p:cNvSpPr>
            <a:spLocks noGrp="1" noChangeArrowheads="1"/>
          </p:cNvSpPr>
          <p:nvPr>
            <p:ph type="title"/>
          </p:nvPr>
        </p:nvSpPr>
        <p:spPr bwMode="auto">
          <a:xfrm>
            <a:off x="192933" y="0"/>
            <a:ext cx="12002244" cy="621338"/>
          </a:xfrm>
          <a:prstGeom prst="rect">
            <a:avLst/>
          </a:prstGeom>
          <a:noFill/>
          <a:ln w="9525" algn="ctr">
            <a:noFill/>
            <a:miter lim="800000"/>
            <a:headEnd/>
            <a:tailEnd/>
          </a:ln>
        </p:spPr>
        <p:txBody>
          <a:bodyPr vert="horz" wrap="square" lIns="91434" tIns="45717" rIns="91434" bIns="45717" numCol="1" anchor="t" anchorCtr="0" compatLnSpc="1">
            <a:prstTxWarp prst="textNoShape">
              <a:avLst/>
            </a:prstTxWarp>
          </a:bodyPr>
          <a:lstStyle/>
          <a:p>
            <a:pPr lvl="0"/>
            <a:r>
              <a:rPr lang="zh-CN" altLang="en-US" dirty="0" smtClean="0"/>
              <a:t>单击此处编辑母版标题样式</a:t>
            </a:r>
          </a:p>
        </p:txBody>
      </p:sp>
    </p:spTree>
    <p:extLst>
      <p:ext uri="{BB962C8B-B14F-4D97-AF65-F5344CB8AC3E}">
        <p14:creationId xmlns:p14="http://schemas.microsoft.com/office/powerpoint/2010/main" xmlns="" val="1998194588"/>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标题，文本与两项内容">
    <p:spTree>
      <p:nvGrpSpPr>
        <p:cNvPr id="1" name=""/>
        <p:cNvGrpSpPr/>
        <p:nvPr/>
      </p:nvGrpSpPr>
      <p:grpSpPr>
        <a:xfrm>
          <a:off x="0" y="0"/>
          <a:ext cx="0" cy="0"/>
          <a:chOff x="0" y="0"/>
          <a:chExt cx="0" cy="0"/>
        </a:xfrm>
      </p:grpSpPr>
      <p:sp>
        <p:nvSpPr>
          <p:cNvPr id="3" name="文本占位符 2"/>
          <p:cNvSpPr>
            <a:spLocks noGrp="1"/>
          </p:cNvSpPr>
          <p:nvPr>
            <p:ph type="body" sz="half" idx="1"/>
          </p:nvPr>
        </p:nvSpPr>
        <p:spPr>
          <a:xfrm>
            <a:off x="515240" y="713036"/>
            <a:ext cx="5500709" cy="493667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6190129" y="713037"/>
            <a:ext cx="5502525" cy="240302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6190129" y="3246696"/>
            <a:ext cx="5502525" cy="240302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6"/>
          <p:cNvSpPr>
            <a:spLocks noGrp="1" noChangeArrowheads="1"/>
          </p:cNvSpPr>
          <p:nvPr>
            <p:ph type="dt" sz="half" idx="10"/>
          </p:nvPr>
        </p:nvSpPr>
        <p:spPr>
          <a:xfrm>
            <a:off x="8483693" y="6489701"/>
            <a:ext cx="2796844" cy="455613"/>
          </a:xfrm>
          <a:prstGeom prst="rect">
            <a:avLst/>
          </a:prstGeom>
        </p:spPr>
        <p:txBody>
          <a:bodyPr/>
          <a:lstStyle>
            <a:lvl1pPr>
              <a:defRPr/>
            </a:lvl1pPr>
          </a:lstStyle>
          <a:p>
            <a:pPr>
              <a:defRPr/>
            </a:pPr>
            <a:endParaRPr lang="de-DE" altLang="zh-CN" sz="1800">
              <a:latin typeface="Calibri" pitchFamily="34" charset="0"/>
              <a:ea typeface="华文细黑" charset="-122"/>
            </a:endParaRPr>
          </a:p>
          <a:p>
            <a:pPr>
              <a:defRPr/>
            </a:pPr>
            <a:r>
              <a:rPr lang="de-DE" altLang="zh-CN" sz="1800">
                <a:latin typeface="Calibri" pitchFamily="34" charset="0"/>
                <a:ea typeface="华文细黑" charset="-122"/>
              </a:rPr>
              <a:t>Page </a:t>
            </a:r>
            <a:fld id="{8005E3EC-5BF9-4F23-8259-1D81EEA66D85}" type="slidenum">
              <a:rPr lang="de-DE" altLang="zh-CN" sz="1800">
                <a:latin typeface="Calibri" pitchFamily="34" charset="0"/>
                <a:ea typeface="华文细黑" charset="-122"/>
              </a:rPr>
              <a:pPr>
                <a:defRPr/>
              </a:pPr>
              <a:t>‹#›</a:t>
            </a:fld>
            <a:endParaRPr lang="en-GB" altLang="zh-CN" sz="1800">
              <a:latin typeface="Calibri" pitchFamily="34" charset="0"/>
              <a:ea typeface="华文细黑" charset="-122"/>
            </a:endParaRPr>
          </a:p>
        </p:txBody>
      </p:sp>
      <p:sp>
        <p:nvSpPr>
          <p:cNvPr id="7" name="Rectangle 12"/>
          <p:cNvSpPr>
            <a:spLocks noGrp="1" noChangeArrowheads="1"/>
          </p:cNvSpPr>
          <p:nvPr>
            <p:ph type="title"/>
          </p:nvPr>
        </p:nvSpPr>
        <p:spPr bwMode="auto">
          <a:xfrm>
            <a:off x="192933" y="0"/>
            <a:ext cx="12002244" cy="621338"/>
          </a:xfrm>
          <a:prstGeom prst="rect">
            <a:avLst/>
          </a:prstGeom>
          <a:noFill/>
          <a:ln w="9525" algn="ctr">
            <a:noFill/>
            <a:miter lim="800000"/>
            <a:headEnd/>
            <a:tailEnd/>
          </a:ln>
        </p:spPr>
        <p:txBody>
          <a:bodyPr vert="horz" wrap="square" lIns="91434" tIns="45717" rIns="91434" bIns="45717" numCol="1" anchor="t" anchorCtr="0" compatLnSpc="1">
            <a:prstTxWarp prst="textNoShape">
              <a:avLst/>
            </a:prstTxWarp>
          </a:bodyPr>
          <a:lstStyle/>
          <a:p>
            <a:pPr lvl="0"/>
            <a:r>
              <a:rPr lang="zh-CN" altLang="en-US" dirty="0" smtClean="0"/>
              <a:t>单击此处编辑母版标题样式</a:t>
            </a:r>
          </a:p>
        </p:txBody>
      </p:sp>
    </p:spTree>
    <p:extLst>
      <p:ext uri="{BB962C8B-B14F-4D97-AF65-F5344CB8AC3E}">
        <p14:creationId xmlns:p14="http://schemas.microsoft.com/office/powerpoint/2010/main" xmlns="" val="193525537"/>
      </p:ext>
    </p:extLst>
  </p:cSld>
  <p:clrMapOvr>
    <a:masterClrMapping/>
  </p:clrMapOvr>
  <p:transition advClick="0" advTm="8000"/>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1208" y="116634"/>
            <a:ext cx="10366375" cy="1362075"/>
          </a:xfrm>
          <a:noFill/>
          <a:ln w="9525" algn="ctr">
            <a:noFill/>
            <a:miter lim="800000"/>
            <a:headEnd/>
            <a:tailEnd/>
          </a:ln>
          <a:effectLst/>
        </p:spPr>
        <p:txBody>
          <a:bodyPr vert="horz" wrap="square" lIns="91387" tIns="45694" rIns="91387" bIns="45694" numCol="1" anchor="ctr" anchorCtr="0" compatLnSpc="1">
            <a:prstTxWarp prst="textNoShape">
              <a:avLst/>
            </a:prstTxWarp>
          </a:bodyPr>
          <a:lstStyle>
            <a:lvl1pPr marL="0" indent="0">
              <a:buFont typeface="Arial" pitchFamily="34" charset="0"/>
              <a:buNone/>
              <a:defRPr lang="zh-CN" altLang="en-US" dirty="0">
                <a:latin typeface="+mj-lt"/>
                <a:ea typeface="黑体" pitchFamily="49" charset="-122"/>
              </a:defRPr>
            </a:lvl1pPr>
          </a:lstStyle>
          <a:p>
            <a:pPr lvl="0"/>
            <a:r>
              <a:rPr lang="zh-CN" altLang="en-US" dirty="0" smtClean="0"/>
              <a:t>单击此处编辑母版标题样式</a:t>
            </a:r>
            <a:endParaRPr lang="zh-CN" altLang="en-US" dirty="0"/>
          </a:p>
        </p:txBody>
      </p:sp>
      <p:sp>
        <p:nvSpPr>
          <p:cNvPr id="5" name="文本占位符 4"/>
          <p:cNvSpPr>
            <a:spLocks noGrp="1"/>
          </p:cNvSpPr>
          <p:nvPr>
            <p:ph type="body" sz="quarter" idx="10"/>
          </p:nvPr>
        </p:nvSpPr>
        <p:spPr>
          <a:xfrm>
            <a:off x="912821" y="1714507"/>
            <a:ext cx="10369549" cy="4162425"/>
          </a:xfrm>
          <a:prstGeom prst="rect">
            <a:avLst/>
          </a:prstGeom>
        </p:spPr>
        <p:txBody>
          <a:bodyPr/>
          <a:lstStyle>
            <a:lvl1pPr marL="266549" indent="-266549">
              <a:buClr>
                <a:schemeClr val="tx1">
                  <a:lumMod val="65000"/>
                  <a:lumOff val="35000"/>
                </a:schemeClr>
              </a:buClr>
              <a:buSzPct val="70000"/>
              <a:buFont typeface="Wingdings" pitchFamily="2" charset="2"/>
              <a:buChar char="l"/>
              <a:defRPr sz="2000" b="0">
                <a:solidFill>
                  <a:srgbClr val="333333"/>
                </a:solidFill>
                <a:latin typeface="+mn-lt"/>
                <a:ea typeface="+mn-ea"/>
              </a:defRPr>
            </a:lvl1pPr>
          </a:lstStyle>
          <a:p>
            <a:pPr lvl="0"/>
            <a:r>
              <a:rPr lang="zh-CN" altLang="en-US" dirty="0" smtClean="0"/>
              <a:t>单击此处编辑母版文本样式</a:t>
            </a:r>
            <a:endParaRPr lang="zh-CN" altLang="en-US" dirty="0"/>
          </a:p>
        </p:txBody>
      </p:sp>
    </p:spTree>
  </p:cSld>
  <p:clrMapOvr>
    <a:masterClrMapping/>
  </p:clrMapOvr>
  <p:transition>
    <p:cut/>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13" y="2130447"/>
            <a:ext cx="10366375"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2" y="3886200"/>
            <a:ext cx="8537575" cy="1752600"/>
          </a:xfrm>
        </p:spPr>
        <p:txBody>
          <a:bodyPr/>
          <a:lstStyle>
            <a:lvl1pPr marL="0" indent="0" algn="ctr">
              <a:buNone/>
              <a:defRPr/>
            </a:lvl1pPr>
            <a:lvl2pPr marL="456944" indent="0" algn="ctr">
              <a:buNone/>
              <a:defRPr/>
            </a:lvl2pPr>
            <a:lvl3pPr marL="913882" indent="0" algn="ctr">
              <a:buNone/>
              <a:defRPr/>
            </a:lvl3pPr>
            <a:lvl4pPr marL="1370823" indent="0" algn="ctr">
              <a:buNone/>
              <a:defRPr/>
            </a:lvl4pPr>
            <a:lvl5pPr marL="1827764" indent="0" algn="ctr">
              <a:buNone/>
              <a:defRPr/>
            </a:lvl5pPr>
            <a:lvl6pPr marL="2284704" indent="0" algn="ctr">
              <a:buNone/>
              <a:defRPr/>
            </a:lvl6pPr>
            <a:lvl7pPr marL="2741647" indent="0" algn="ctr">
              <a:buNone/>
              <a:defRPr/>
            </a:lvl7pPr>
            <a:lvl8pPr marL="3198586" indent="0" algn="ctr">
              <a:buNone/>
              <a:defRPr/>
            </a:lvl8pPr>
            <a:lvl9pPr marL="3655526" indent="0" algn="ctr">
              <a:buNone/>
              <a:defRPr/>
            </a:lvl9pPr>
          </a:lstStyle>
          <a:p>
            <a:r>
              <a:rPr lang="zh-CN" altLang="en-US" smtClean="0"/>
              <a:t>单击此处编辑母版副标题样式</a:t>
            </a:r>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0.xml"/><Relationship Id="rId1" Type="http://schemas.openxmlformats.org/officeDocument/2006/relationships/slideLayout" Target="../slideLayouts/slideLayout21.xml"/><Relationship Id="rId4" Type="http://schemas.openxmlformats.org/officeDocument/2006/relationships/image" Target="../media/image4.png"/></Relationships>
</file>

<file path=ppt/slideMasters/_rels/slideMaster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4.xml"/><Relationship Id="rId7" Type="http://schemas.openxmlformats.org/officeDocument/2006/relationships/theme" Target="../theme/theme11.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 Id="rId9" Type="http://schemas.openxmlformats.org/officeDocument/2006/relationships/image" Target="../media/image10.png"/></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30.xml"/><Relationship Id="rId7" Type="http://schemas.openxmlformats.org/officeDocument/2006/relationships/image" Target="../media/image15.png"/><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image" Target="../media/image14.png"/><Relationship Id="rId5" Type="http://schemas.openxmlformats.org/officeDocument/2006/relationships/theme" Target="../theme/theme12.xml"/><Relationship Id="rId4" Type="http://schemas.openxmlformats.org/officeDocument/2006/relationships/slideLayout" Target="../slideLayouts/slideLayout31.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image" Target="../media/image10.png"/><Relationship Id="rId5" Type="http://schemas.openxmlformats.org/officeDocument/2006/relationships/image" Target="../media/image16.jpeg"/><Relationship Id="rId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4.xml"/><Relationship Id="rId1" Type="http://schemas.openxmlformats.org/officeDocument/2006/relationships/slideLayout" Target="../slideLayouts/slideLayout35.xml"/><Relationship Id="rId4" Type="http://schemas.openxmlformats.org/officeDocument/2006/relationships/image" Target="../media/image4.png"/></Relationships>
</file>

<file path=ppt/slideMasters/_rels/slideMaster15.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image" Target="../media/image10.png"/><Relationship Id="rId5" Type="http://schemas.openxmlformats.org/officeDocument/2006/relationships/image" Target="../media/image16.jpeg"/><Relationship Id="rId4"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theme" Target="../theme/theme16.xml"/><Relationship Id="rId1" Type="http://schemas.openxmlformats.org/officeDocument/2006/relationships/slideLayout" Target="../slideLayouts/slideLayout39.xml"/><Relationship Id="rId4" Type="http://schemas.openxmlformats.org/officeDocument/2006/relationships/image" Target="../media/image15.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image" Target="../media/image11.png"/><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17.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image" Target="../media/image10.png"/></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18.xml"/><Relationship Id="rId1" Type="http://schemas.openxmlformats.org/officeDocument/2006/relationships/slideLayout" Target="../slideLayouts/slideLayout51.xml"/><Relationship Id="rId4" Type="http://schemas.openxmlformats.org/officeDocument/2006/relationships/image" Target="../media/image4.png"/></Relationships>
</file>

<file path=ppt/slideMasters/_rels/slideMaster1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54.xml"/><Relationship Id="rId7" Type="http://schemas.openxmlformats.org/officeDocument/2006/relationships/image" Target="../media/image14.png"/><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theme" Target="../theme/theme19.xml"/><Relationship Id="rId5" Type="http://schemas.openxmlformats.org/officeDocument/2006/relationships/slideLayout" Target="../slideLayouts/slideLayout56.xml"/><Relationship Id="rId4" Type="http://schemas.openxmlformats.org/officeDocument/2006/relationships/slideLayout" Target="../slideLayouts/slideLayout55.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4.png"/></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image" Target="../media/image3.png"/><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20.xml"/><Relationship Id="rId2" Type="http://schemas.openxmlformats.org/officeDocument/2006/relationships/slideLayout" Target="../slideLayouts/slideLayout58.xml"/><Relationship Id="rId16" Type="http://schemas.openxmlformats.org/officeDocument/2006/relationships/image" Target="../media/image26.png"/><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image" Target="../media/image25.png"/><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image" Target="../media/image11.png"/></Relationships>
</file>

<file path=ppt/slideMasters/_rels/slideMaster21.xml.rels><?xml version="1.0" encoding="UTF-8" standalone="yes"?>
<Relationships xmlns="http://schemas.openxmlformats.org/package/2006/relationships"><Relationship Id="rId8" Type="http://schemas.openxmlformats.org/officeDocument/2006/relationships/theme" Target="../theme/theme21.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image" Target="../media/image26.png"/><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image" Target="../media/image25.png"/><Relationship Id="rId5" Type="http://schemas.openxmlformats.org/officeDocument/2006/relationships/slideLayout" Target="../slideLayouts/slideLayout72.xml"/><Relationship Id="rId10" Type="http://schemas.openxmlformats.org/officeDocument/2006/relationships/image" Target="../media/image11.png"/><Relationship Id="rId4" Type="http://schemas.openxmlformats.org/officeDocument/2006/relationships/slideLayout" Target="../slideLayouts/slideLayout71.xml"/><Relationship Id="rId9"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6.pn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theme" Target="../theme/theme4.xml"/><Relationship Id="rId1" Type="http://schemas.openxmlformats.org/officeDocument/2006/relationships/slideLayout" Target="../slideLayouts/slideLayout6.xml"/><Relationship Id="rId4" Type="http://schemas.openxmlformats.org/officeDocument/2006/relationships/image" Target="../media/image10.pn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11.xml"/><Relationship Id="rId7" Type="http://schemas.openxmlformats.org/officeDocument/2006/relationships/image" Target="../media/image11.png"/><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6.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14.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8.xml"/><Relationship Id="rId1" Type="http://schemas.openxmlformats.org/officeDocument/2006/relationships/slideLayout" Target="../slideLayouts/slideLayout15.xml"/><Relationship Id="rId4" Type="http://schemas.openxmlformats.org/officeDocument/2006/relationships/image" Target="../media/image13.png"/></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18.xml"/><Relationship Id="rId7" Type="http://schemas.openxmlformats.org/officeDocument/2006/relationships/image" Target="../media/image11.png"/><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9.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3" name="Picture 94"/>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tretch>
            <a:fillRect/>
          </a:stretch>
        </p:blipFill>
        <p:spPr bwMode="auto">
          <a:xfrm>
            <a:off x="998" y="1080001"/>
            <a:ext cx="12193186" cy="3185469"/>
          </a:xfrm>
          <a:prstGeom prst="rect">
            <a:avLst/>
          </a:prstGeom>
          <a:noFill/>
          <a:extLst>
            <a:ext uri="{909E8E84-426E-40DD-AFC4-6F175D3DCCD1}">
              <a14:hiddenFill xmlns="" xmlns:a14="http://schemas.microsoft.com/office/drawing/2010/main">
                <a:solidFill>
                  <a:srgbClr val="FFFFFF"/>
                </a:solidFill>
              </a14:hiddenFill>
            </a:ext>
          </a:extLst>
        </p:spPr>
      </p:pic>
      <p:sp>
        <p:nvSpPr>
          <p:cNvPr id="55305" name="Rectangle 8"/>
          <p:cNvSpPr>
            <a:spLocks noGrp="1" noChangeArrowheads="1"/>
          </p:cNvSpPr>
          <p:nvPr>
            <p:ph type="title"/>
          </p:nvPr>
        </p:nvSpPr>
        <p:spPr bwMode="auto">
          <a:xfrm>
            <a:off x="876303" y="4500007"/>
            <a:ext cx="9309100" cy="58472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45694" rIns="91387" bIns="45694" numCol="1" anchor="t" anchorCtr="0" compatLnSpc="1">
            <a:prstTxWarp prst="textNoShape">
              <a:avLst/>
            </a:prstTxWarp>
            <a:spAutoFit/>
          </a:bodyPr>
          <a:lstStyle/>
          <a:p>
            <a:pPr lvl="0"/>
            <a:r>
              <a:rPr lang="en-US" altLang="zh-CN" dirty="0" smtClean="0"/>
              <a:t>Click to edit Master title style</a:t>
            </a:r>
            <a:endParaRPr lang="zh-CN" altLang="en-US" dirty="0" smtClean="0"/>
          </a:p>
        </p:txBody>
      </p:sp>
      <p:sp>
        <p:nvSpPr>
          <p:cNvPr id="55306" name="Text Box 10"/>
          <p:cNvSpPr txBox="1">
            <a:spLocks noChangeArrowheads="1"/>
          </p:cNvSpPr>
          <p:nvPr userDrawn="1"/>
        </p:nvSpPr>
        <p:spPr bwMode="auto">
          <a:xfrm>
            <a:off x="-3846512" y="1330324"/>
            <a:ext cx="3702050" cy="1771836"/>
          </a:xfrm>
          <a:prstGeom prst="rect">
            <a:avLst/>
          </a:prstGeom>
          <a:noFill/>
          <a:ln>
            <a:noFill/>
          </a:ln>
          <a:effectLst/>
          <a:extLst>
            <a:ext uri="{909E8E84-426E-40DD-AFC4-6F175D3DCCD1}">
              <a14:hiddenFill xmlns="" xmlns:a14="http://schemas.microsoft.com/office/drawing/2010/main">
                <a:solidFill>
                  <a:srgbClr val="FFCC99"/>
                </a:solidFill>
              </a14:hiddenFill>
            </a:ext>
            <a:ext uri="{91240B29-F687-4F45-9708-019B960494DF}">
              <a14:hiddenLine xmlns="" xmlns:a14="http://schemas.microsoft.com/office/drawing/2010/main" w="9525" algn="ctr">
                <a:solidFill>
                  <a:srgbClr val="B2B2B2"/>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78300" tIns="39150" rIns="78300" bIns="39150">
            <a:spAutoFit/>
          </a:bodyPr>
          <a:lstStyle>
            <a:lvl1pPr defTabSz="784225" eaLnBrk="0" hangingPunct="0">
              <a:defRPr>
                <a:solidFill>
                  <a:schemeClr val="tx1"/>
                </a:solidFill>
                <a:latin typeface="Calibri" pitchFamily="34" charset="0"/>
                <a:ea typeface="宋体" charset="-122"/>
              </a:defRPr>
            </a:lvl1pPr>
            <a:lvl2pPr marL="390525" defTabSz="784225" eaLnBrk="0" hangingPunct="0">
              <a:defRPr>
                <a:solidFill>
                  <a:schemeClr val="tx1"/>
                </a:solidFill>
                <a:latin typeface="Calibri" pitchFamily="34" charset="0"/>
                <a:ea typeface="宋体" charset="-122"/>
              </a:defRPr>
            </a:lvl2pPr>
            <a:lvl3pPr marL="784225" defTabSz="784225" eaLnBrk="0" hangingPunct="0">
              <a:defRPr>
                <a:solidFill>
                  <a:schemeClr val="tx1"/>
                </a:solidFill>
                <a:latin typeface="Calibri" pitchFamily="34" charset="0"/>
                <a:ea typeface="宋体" charset="-122"/>
              </a:defRPr>
            </a:lvl3pPr>
            <a:lvl4pPr marL="1174750" defTabSz="784225" eaLnBrk="0" hangingPunct="0">
              <a:defRPr>
                <a:solidFill>
                  <a:schemeClr val="tx1"/>
                </a:solidFill>
                <a:latin typeface="Calibri" pitchFamily="34" charset="0"/>
                <a:ea typeface="宋体" charset="-122"/>
              </a:defRPr>
            </a:lvl4pPr>
            <a:lvl5pPr marL="1566863" defTabSz="784225" eaLnBrk="0" hangingPunct="0">
              <a:defRPr>
                <a:solidFill>
                  <a:schemeClr val="tx1"/>
                </a:solidFill>
                <a:latin typeface="Calibri" pitchFamily="34" charset="0"/>
                <a:ea typeface="宋体" charset="-122"/>
              </a:defRPr>
            </a:lvl5pPr>
            <a:lvl6pPr marL="2024063" defTabSz="784225" eaLnBrk="0" fontAlgn="base" hangingPunct="0">
              <a:spcBef>
                <a:spcPct val="0"/>
              </a:spcBef>
              <a:spcAft>
                <a:spcPct val="0"/>
              </a:spcAft>
              <a:defRPr>
                <a:solidFill>
                  <a:schemeClr val="tx1"/>
                </a:solidFill>
                <a:latin typeface="Calibri" pitchFamily="34" charset="0"/>
                <a:ea typeface="宋体" charset="-122"/>
              </a:defRPr>
            </a:lvl6pPr>
            <a:lvl7pPr marL="2481263" defTabSz="784225" eaLnBrk="0" fontAlgn="base" hangingPunct="0">
              <a:spcBef>
                <a:spcPct val="0"/>
              </a:spcBef>
              <a:spcAft>
                <a:spcPct val="0"/>
              </a:spcAft>
              <a:defRPr>
                <a:solidFill>
                  <a:schemeClr val="tx1"/>
                </a:solidFill>
                <a:latin typeface="Calibri" pitchFamily="34" charset="0"/>
                <a:ea typeface="宋体" charset="-122"/>
              </a:defRPr>
            </a:lvl7pPr>
            <a:lvl8pPr marL="2938463" defTabSz="784225" eaLnBrk="0" fontAlgn="base" hangingPunct="0">
              <a:spcBef>
                <a:spcPct val="0"/>
              </a:spcBef>
              <a:spcAft>
                <a:spcPct val="0"/>
              </a:spcAft>
              <a:defRPr>
                <a:solidFill>
                  <a:schemeClr val="tx1"/>
                </a:solidFill>
                <a:latin typeface="Calibri" pitchFamily="34" charset="0"/>
                <a:ea typeface="宋体" charset="-122"/>
              </a:defRPr>
            </a:lvl8pPr>
            <a:lvl9pPr marL="3395663" defTabSz="784225" eaLnBrk="0" fontAlgn="base" hangingPunct="0">
              <a:spcBef>
                <a:spcPct val="0"/>
              </a:spcBef>
              <a:spcAft>
                <a:spcPct val="0"/>
              </a:spcAft>
              <a:defRPr>
                <a:solidFill>
                  <a:schemeClr val="tx1"/>
                </a:solidFill>
                <a:latin typeface="Calibri" pitchFamily="34" charset="0"/>
                <a:ea typeface="宋体" charset="-122"/>
              </a:defRPr>
            </a:lvl9pPr>
          </a:lstStyle>
          <a:p>
            <a:pPr algn="r">
              <a:lnSpc>
                <a:spcPct val="125000"/>
              </a:lnSpc>
            </a:pPr>
            <a:r>
              <a:rPr lang="en-US" sz="1100" noProof="1" smtClean="0">
                <a:solidFill>
                  <a:srgbClr val="FFFFFF"/>
                </a:solidFill>
                <a:latin typeface="FrutigerNext LT Regular" pitchFamily="34" charset="0"/>
                <a:ea typeface="ＭＳ Ｐゴシック" pitchFamily="34" charset="-128"/>
              </a:rPr>
              <a:t>Slide title</a:t>
            </a:r>
            <a:r>
              <a:rPr lang="en-US" altLang="zh-CN" sz="1100" dirty="0" smtClean="0">
                <a:solidFill>
                  <a:srgbClr val="FFFFFF"/>
                </a:solidFill>
                <a:latin typeface="FrutigerNext LT Regular" pitchFamily="34" charset="0"/>
                <a:ea typeface="ＭＳ Ｐゴシック" pitchFamily="34" charset="-128"/>
              </a:rPr>
              <a:t> </a:t>
            </a:r>
            <a:r>
              <a:rPr lang="en-US" altLang="zh-CN" sz="1100" dirty="0" smtClean="0">
                <a:solidFill>
                  <a:srgbClr val="FFFFFF"/>
                </a:solidFill>
                <a:latin typeface="FrutigerNext LT Regular" pitchFamily="34" charset="0"/>
                <a:ea typeface="华文细黑" pitchFamily="2" charset="-122"/>
              </a:rPr>
              <a:t>:40-47pt  </a:t>
            </a:r>
          </a:p>
          <a:p>
            <a:pPr algn="r">
              <a:lnSpc>
                <a:spcPct val="125000"/>
              </a:lnSpc>
            </a:pPr>
            <a:r>
              <a:rPr lang="en-US" sz="1100" noProof="1" smtClean="0">
                <a:solidFill>
                  <a:srgbClr val="FFFFFF"/>
                </a:solidFill>
                <a:latin typeface="FrutigerNext LT Regular" pitchFamily="34" charset="0"/>
                <a:ea typeface="ＭＳ Ｐゴシック" pitchFamily="34" charset="-128"/>
              </a:rPr>
              <a:t>Slide subtitle </a:t>
            </a:r>
            <a:r>
              <a:rPr lang="en-US" altLang="zh-CN" sz="1100" dirty="0" smtClean="0">
                <a:solidFill>
                  <a:srgbClr val="FFFFFF"/>
                </a:solidFill>
                <a:latin typeface="FrutigerNext LT Regular" pitchFamily="34" charset="0"/>
                <a:ea typeface="华文细黑" pitchFamily="2" charset="-122"/>
              </a:rPr>
              <a:t>:26-30pt</a:t>
            </a:r>
          </a:p>
          <a:p>
            <a:pPr algn="r">
              <a:lnSpc>
                <a:spcPct val="125000"/>
              </a:lnSpc>
            </a:pPr>
            <a:r>
              <a:rPr lang="en-US" altLang="zh-CN" sz="1100" dirty="0" smtClean="0">
                <a:solidFill>
                  <a:srgbClr val="FFFFFF"/>
                </a:solidFill>
                <a:latin typeface="FrutigerNext LT Regular" pitchFamily="34" charset="0"/>
                <a:ea typeface="华文细黑" pitchFamily="2" charset="-122"/>
              </a:rPr>
              <a:t>Color::white</a:t>
            </a:r>
          </a:p>
          <a:p>
            <a:pPr algn="r">
              <a:lnSpc>
                <a:spcPct val="125000"/>
              </a:lnSpc>
            </a:pPr>
            <a:r>
              <a:rPr lang="zh-CN" altLang="en-US" sz="1100" dirty="0" smtClean="0">
                <a:solidFill>
                  <a:srgbClr val="FFFFFF"/>
                </a:solidFill>
                <a:latin typeface="FrutigerNext LT Regular" pitchFamily="34" charset="0"/>
                <a:ea typeface="ＭＳ Ｐゴシック" pitchFamily="34" charset="-128"/>
              </a:rPr>
              <a:t> </a:t>
            </a:r>
            <a:r>
              <a:rPr lang="en-US" altLang="zh-CN" sz="1100" dirty="0" smtClean="0">
                <a:solidFill>
                  <a:srgbClr val="FFFFFF"/>
                </a:solidFill>
                <a:latin typeface="FrutigerNext LT Regular" pitchFamily="34" charset="0"/>
                <a:ea typeface="ＭＳ Ｐゴシック" pitchFamily="34" charset="-128"/>
              </a:rPr>
              <a:t>Corporate Font </a:t>
            </a:r>
            <a:r>
              <a:rPr lang="en-US" altLang="zh-CN" sz="1100" dirty="0" smtClean="0">
                <a:solidFill>
                  <a:srgbClr val="FFFFFF"/>
                </a:solidFill>
                <a:latin typeface="FrutigerNext LT Regular" pitchFamily="34" charset="0"/>
                <a:ea typeface="华文细黑" pitchFamily="2" charset="-122"/>
              </a:rPr>
              <a:t>:</a:t>
            </a:r>
          </a:p>
          <a:p>
            <a:pPr algn="r">
              <a:lnSpc>
                <a:spcPct val="125000"/>
              </a:lnSpc>
            </a:pPr>
            <a:r>
              <a:rPr lang="en-US" altLang="zh-CN" sz="1100" dirty="0" err="1" smtClean="0">
                <a:solidFill>
                  <a:srgbClr val="FFFFFF"/>
                </a:solidFill>
                <a:latin typeface="FrutigerNext LT Regular" pitchFamily="34" charset="0"/>
                <a:ea typeface="华文细黑" pitchFamily="2" charset="-122"/>
              </a:rPr>
              <a:t>FrutigerNext</a:t>
            </a:r>
            <a:r>
              <a:rPr lang="en-US" altLang="zh-CN" sz="1100" dirty="0" smtClean="0">
                <a:solidFill>
                  <a:srgbClr val="FFFFFF"/>
                </a:solidFill>
                <a:latin typeface="FrutigerNext LT Regular" pitchFamily="34" charset="0"/>
                <a:ea typeface="华文细黑" pitchFamily="2" charset="-122"/>
              </a:rPr>
              <a:t> LT Medium</a:t>
            </a:r>
          </a:p>
          <a:p>
            <a:pPr algn="r">
              <a:lnSpc>
                <a:spcPct val="125000"/>
              </a:lnSpc>
            </a:pPr>
            <a:r>
              <a:rPr lang="en-US" altLang="zh-CN" sz="1100" dirty="0" smtClean="0">
                <a:solidFill>
                  <a:srgbClr val="FFFFFF"/>
                </a:solidFill>
                <a:latin typeface="FrutigerNext LT Regular" pitchFamily="34" charset="0"/>
                <a:ea typeface="ＭＳ Ｐゴシック" pitchFamily="34" charset="-128"/>
              </a:rPr>
              <a:t>Font to be used by customers and </a:t>
            </a:r>
          </a:p>
          <a:p>
            <a:pPr algn="r">
              <a:lnSpc>
                <a:spcPct val="125000"/>
              </a:lnSpc>
            </a:pPr>
            <a:r>
              <a:rPr lang="en-US" altLang="zh-CN" sz="1100" dirty="0" smtClean="0">
                <a:solidFill>
                  <a:srgbClr val="FFFFFF"/>
                </a:solidFill>
                <a:latin typeface="FrutigerNext LT Regular" pitchFamily="34" charset="0"/>
                <a:ea typeface="ＭＳ Ｐゴシック" pitchFamily="34" charset="-128"/>
              </a:rPr>
              <a:t>partners </a:t>
            </a:r>
            <a:r>
              <a:rPr lang="en-US" altLang="zh-CN" sz="1100" dirty="0" smtClean="0">
                <a:solidFill>
                  <a:srgbClr val="FFFFFF"/>
                </a:solidFill>
                <a:latin typeface="FrutigerNext LT Regular" pitchFamily="34" charset="0"/>
                <a:ea typeface="华文细黑" pitchFamily="2" charset="-122"/>
              </a:rPr>
              <a:t>: </a:t>
            </a:r>
          </a:p>
          <a:p>
            <a:pPr algn="r">
              <a:lnSpc>
                <a:spcPct val="125000"/>
              </a:lnSpc>
            </a:pPr>
            <a:r>
              <a:rPr lang="en-US" altLang="zh-CN" sz="1100" dirty="0" smtClean="0">
                <a:solidFill>
                  <a:srgbClr val="FFFFFF"/>
                </a:solidFill>
                <a:latin typeface="FrutigerNext LT Regular" pitchFamily="34" charset="0"/>
                <a:ea typeface="华文细黑" pitchFamily="2" charset="-122"/>
              </a:rPr>
              <a:t>Arial</a:t>
            </a:r>
          </a:p>
        </p:txBody>
      </p:sp>
      <p:sp>
        <p:nvSpPr>
          <p:cNvPr id="152" name="Text Box 5"/>
          <p:cNvSpPr txBox="1">
            <a:spLocks noChangeArrowheads="1"/>
          </p:cNvSpPr>
          <p:nvPr userDrawn="1"/>
        </p:nvSpPr>
        <p:spPr bwMode="auto">
          <a:xfrm>
            <a:off x="876303" y="6230940"/>
            <a:ext cx="3670648" cy="200055"/>
          </a:xfrm>
          <a:prstGeom prst="rect">
            <a:avLst/>
          </a:prstGeom>
          <a:noFill/>
          <a:ln>
            <a:noFill/>
          </a:ln>
          <a:extLst>
            <a:ext uri="{909E8E84-426E-40DD-AFC4-6F175D3DCCD1}">
              <a14:hiddenFill xmlns="" xmlns:a14="http://schemas.microsoft.com/office/drawing/2010/main">
                <a:solidFill>
                  <a:srgbClr val="4F81BD"/>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91387" b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dirty="0" smtClean="0">
                <a:solidFill>
                  <a:srgbClr val="000000"/>
                </a:solidFill>
                <a:latin typeface="FrutigerNext LT Bold" pitchFamily="34" charset="0"/>
                <a:ea typeface="MS PGothic" pitchFamily="34" charset="-128"/>
              </a:rPr>
              <a:t>HUAWEI TECHNOLOGIES CO., LTD.</a:t>
            </a:r>
          </a:p>
        </p:txBody>
      </p:sp>
      <p:pic>
        <p:nvPicPr>
          <p:cNvPr id="55318" name="Picture 77" descr="Logo"/>
          <p:cNvPicPr>
            <a:picLocks noChangeAspect="1" noChangeArrowheads="1"/>
          </p:cNvPicPr>
          <p:nvPr userDrawn="1"/>
        </p:nvPicPr>
        <p:blipFill>
          <a:blip r:embed="rId4" cstate="print">
            <a:extLst>
              <a:ext uri="{28A0092B-C50C-407E-A947-70E740481C1C}">
                <a14:useLocalDpi xmlns="" xmlns:a14="http://schemas.microsoft.com/office/drawing/2010/main" val="0"/>
              </a:ext>
            </a:extLst>
          </a:blip>
          <a:srcRect/>
          <a:stretch>
            <a:fillRect/>
          </a:stretch>
        </p:blipFill>
        <p:spPr bwMode="auto">
          <a:xfrm>
            <a:off x="10610856" y="5697538"/>
            <a:ext cx="706439" cy="70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 Box 7"/>
          <p:cNvSpPr txBox="1">
            <a:spLocks noChangeArrowheads="1"/>
          </p:cNvSpPr>
          <p:nvPr userDrawn="1"/>
        </p:nvSpPr>
        <p:spPr bwMode="auto">
          <a:xfrm>
            <a:off x="9867907" y="3831143"/>
            <a:ext cx="1470552" cy="276946"/>
          </a:xfrm>
          <a:prstGeom prst="rect">
            <a:avLst/>
          </a:prstGeom>
          <a:noFill/>
          <a:ln>
            <a:noFill/>
          </a:ln>
          <a:extLst>
            <a:ext uri="{909E8E84-426E-40DD-AFC4-6F175D3DCCD1}">
              <a14:hiddenFill xmlns="" xmlns:a14="http://schemas.microsoft.com/office/drawing/2010/main">
                <a:solidFill>
                  <a:srgbClr val="4F81BD"/>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387" tIns="45694" rIns="91387" bIns="45694">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b="1" dirty="0" smtClean="0">
                <a:solidFill>
                  <a:srgbClr val="FFFFFF"/>
                </a:solidFill>
                <a:latin typeface="FrutigerNext LT Bold" pitchFamily="34" charset="0"/>
                <a:ea typeface="MS PGothic" pitchFamily="34" charset="-128"/>
              </a:rPr>
              <a:t>www.huawei.com</a:t>
            </a:r>
          </a:p>
        </p:txBody>
      </p:sp>
    </p:spTree>
    <p:extLst>
      <p:ext uri="{BB962C8B-B14F-4D97-AF65-F5344CB8AC3E}">
        <p14:creationId xmlns="" xmlns:p14="http://schemas.microsoft.com/office/powerpoint/2010/main" val="284579956"/>
      </p:ext>
    </p:extLst>
  </p:cSld>
  <p:clrMap bg1="lt1" tx1="dk1" bg2="lt2" tx2="dk2" accent1="accent1" accent2="accent2" accent3="accent3" accent4="accent4" accent5="accent5" accent6="accent6" hlink="hlink" folHlink="folHlink"/>
  <p:sldLayoutIdLst>
    <p:sldLayoutId id="2147485665" r:id="rId1"/>
  </p:sldLayoutIdLst>
  <p:transition>
    <p:cut/>
  </p:transition>
  <p:timing>
    <p:tnLst>
      <p:par>
        <p:cTn id="1" dur="indefinite" restart="never" nodeType="tmRoot"/>
      </p:par>
    </p:tnLst>
  </p:timing>
  <p:txStyles>
    <p:titleStyle>
      <a:lvl1pPr algn="l" rtl="0" fontAlgn="base">
        <a:spcBef>
          <a:spcPct val="0"/>
        </a:spcBef>
        <a:spcAft>
          <a:spcPct val="0"/>
        </a:spcAft>
        <a:defRPr sz="3200" b="1">
          <a:solidFill>
            <a:srgbClr val="333333"/>
          </a:solidFill>
          <a:latin typeface="+mj-lt"/>
          <a:ea typeface="黑体" pitchFamily="49" charset="-122"/>
          <a:cs typeface="+mj-cs"/>
        </a:defRPr>
      </a:lvl1pPr>
      <a:lvl2pPr algn="l" rtl="0" fontAlgn="base">
        <a:spcBef>
          <a:spcPct val="0"/>
        </a:spcBef>
        <a:spcAft>
          <a:spcPct val="0"/>
        </a:spcAft>
        <a:defRPr sz="3200" b="1">
          <a:solidFill>
            <a:schemeClr val="tx2"/>
          </a:solidFill>
          <a:latin typeface="FrutigerNext LT Medium" pitchFamily="34" charset="0"/>
          <a:ea typeface="宋体" charset="-122"/>
        </a:defRPr>
      </a:lvl2pPr>
      <a:lvl3pPr algn="l" rtl="0" fontAlgn="base">
        <a:spcBef>
          <a:spcPct val="0"/>
        </a:spcBef>
        <a:spcAft>
          <a:spcPct val="0"/>
        </a:spcAft>
        <a:defRPr sz="3200" b="1">
          <a:solidFill>
            <a:schemeClr val="tx2"/>
          </a:solidFill>
          <a:latin typeface="FrutigerNext LT Medium" pitchFamily="34" charset="0"/>
          <a:ea typeface="宋体" charset="-122"/>
        </a:defRPr>
      </a:lvl3pPr>
      <a:lvl4pPr algn="l" rtl="0" fontAlgn="base">
        <a:spcBef>
          <a:spcPct val="0"/>
        </a:spcBef>
        <a:spcAft>
          <a:spcPct val="0"/>
        </a:spcAft>
        <a:defRPr sz="3200" b="1">
          <a:solidFill>
            <a:schemeClr val="tx2"/>
          </a:solidFill>
          <a:latin typeface="FrutigerNext LT Medium" pitchFamily="34" charset="0"/>
          <a:ea typeface="宋体" charset="-122"/>
        </a:defRPr>
      </a:lvl4pPr>
      <a:lvl5pPr algn="l" rtl="0" fontAlgn="base">
        <a:spcBef>
          <a:spcPct val="0"/>
        </a:spcBef>
        <a:spcAft>
          <a:spcPct val="0"/>
        </a:spcAft>
        <a:defRPr sz="3200" b="1">
          <a:solidFill>
            <a:schemeClr val="tx2"/>
          </a:solidFill>
          <a:latin typeface="FrutigerNext LT Medium" pitchFamily="34" charset="0"/>
          <a:ea typeface="宋体" charset="-122"/>
        </a:defRPr>
      </a:lvl5pPr>
      <a:lvl6pPr marL="456944" algn="l" rtl="0" fontAlgn="base">
        <a:spcBef>
          <a:spcPct val="0"/>
        </a:spcBef>
        <a:spcAft>
          <a:spcPct val="0"/>
        </a:spcAft>
        <a:defRPr sz="3200" b="1">
          <a:solidFill>
            <a:schemeClr val="tx2"/>
          </a:solidFill>
          <a:latin typeface="FrutigerNext LT Medium" pitchFamily="34" charset="0"/>
          <a:ea typeface="宋体" charset="-122"/>
        </a:defRPr>
      </a:lvl6pPr>
      <a:lvl7pPr marL="913882" algn="l" rtl="0" fontAlgn="base">
        <a:spcBef>
          <a:spcPct val="0"/>
        </a:spcBef>
        <a:spcAft>
          <a:spcPct val="0"/>
        </a:spcAft>
        <a:defRPr sz="3200" b="1">
          <a:solidFill>
            <a:schemeClr val="tx2"/>
          </a:solidFill>
          <a:latin typeface="FrutigerNext LT Medium" pitchFamily="34" charset="0"/>
          <a:ea typeface="宋体" charset="-122"/>
        </a:defRPr>
      </a:lvl7pPr>
      <a:lvl8pPr marL="1370823" algn="l" rtl="0" fontAlgn="base">
        <a:spcBef>
          <a:spcPct val="0"/>
        </a:spcBef>
        <a:spcAft>
          <a:spcPct val="0"/>
        </a:spcAft>
        <a:defRPr sz="3200" b="1">
          <a:solidFill>
            <a:schemeClr val="tx2"/>
          </a:solidFill>
          <a:latin typeface="FrutigerNext LT Medium" pitchFamily="34" charset="0"/>
          <a:ea typeface="宋体" charset="-122"/>
        </a:defRPr>
      </a:lvl8pPr>
      <a:lvl9pPr marL="1827764" algn="l" rtl="0" fontAlgn="base">
        <a:spcBef>
          <a:spcPct val="0"/>
        </a:spcBef>
        <a:spcAft>
          <a:spcPct val="0"/>
        </a:spcAft>
        <a:defRPr sz="3200" b="1">
          <a:solidFill>
            <a:schemeClr val="tx2"/>
          </a:solidFill>
          <a:latin typeface="FrutigerNext LT Medium" pitchFamily="34" charset="0"/>
          <a:ea typeface="宋体" charset="-122"/>
        </a:defRPr>
      </a:lvl9pPr>
    </p:titleStyle>
    <p:bodyStyle>
      <a:lvl1pPr marL="342707" indent="-342707" algn="l" rtl="0" fontAlgn="base">
        <a:spcBef>
          <a:spcPct val="20000"/>
        </a:spcBef>
        <a:spcAft>
          <a:spcPct val="0"/>
        </a:spcAft>
        <a:buChar char="•"/>
        <a:defRPr sz="3200">
          <a:solidFill>
            <a:schemeClr val="tx1"/>
          </a:solidFill>
          <a:latin typeface="+mn-lt"/>
          <a:ea typeface="+mn-ea"/>
          <a:cs typeface="+mn-cs"/>
        </a:defRPr>
      </a:lvl1pPr>
      <a:lvl2pPr marL="742529" indent="-285589" algn="l" rtl="0" fontAlgn="base">
        <a:spcBef>
          <a:spcPct val="20000"/>
        </a:spcBef>
        <a:spcAft>
          <a:spcPct val="0"/>
        </a:spcAft>
        <a:buChar char="–"/>
        <a:defRPr sz="2800">
          <a:solidFill>
            <a:schemeClr val="tx1"/>
          </a:solidFill>
          <a:latin typeface="+mn-lt"/>
          <a:ea typeface="+mn-ea"/>
        </a:defRPr>
      </a:lvl2pPr>
      <a:lvl3pPr marL="1142351" indent="-228471" algn="l" rtl="0" fontAlgn="base">
        <a:spcBef>
          <a:spcPct val="20000"/>
        </a:spcBef>
        <a:spcAft>
          <a:spcPct val="0"/>
        </a:spcAft>
        <a:buChar char="•"/>
        <a:defRPr sz="2400">
          <a:solidFill>
            <a:schemeClr val="tx1"/>
          </a:solidFill>
          <a:latin typeface="+mn-lt"/>
          <a:ea typeface="+mn-ea"/>
        </a:defRPr>
      </a:lvl3pPr>
      <a:lvl4pPr marL="1599293" indent="-228471" algn="l" rtl="0" fontAlgn="base">
        <a:spcBef>
          <a:spcPct val="20000"/>
        </a:spcBef>
        <a:spcAft>
          <a:spcPct val="0"/>
        </a:spcAft>
        <a:buChar char="–"/>
        <a:defRPr sz="2000">
          <a:solidFill>
            <a:schemeClr val="tx1"/>
          </a:solidFill>
          <a:latin typeface="+mn-lt"/>
          <a:ea typeface="+mn-ea"/>
        </a:defRPr>
      </a:lvl4pPr>
      <a:lvl5pPr marL="2056233" indent="-228471" algn="l" rtl="0" fontAlgn="base">
        <a:spcBef>
          <a:spcPct val="20000"/>
        </a:spcBef>
        <a:spcAft>
          <a:spcPct val="0"/>
        </a:spcAft>
        <a:buChar char="»"/>
        <a:defRPr sz="2000">
          <a:solidFill>
            <a:schemeClr val="tx1"/>
          </a:solidFill>
          <a:latin typeface="+mn-lt"/>
          <a:ea typeface="+mn-ea"/>
        </a:defRPr>
      </a:lvl5pPr>
      <a:lvl6pPr marL="2513175" indent="-228471" algn="l" rtl="0" fontAlgn="base">
        <a:spcBef>
          <a:spcPct val="20000"/>
        </a:spcBef>
        <a:spcAft>
          <a:spcPct val="0"/>
        </a:spcAft>
        <a:buChar char="»"/>
        <a:defRPr sz="2000">
          <a:solidFill>
            <a:schemeClr val="tx1"/>
          </a:solidFill>
          <a:latin typeface="+mn-lt"/>
          <a:ea typeface="+mn-ea"/>
        </a:defRPr>
      </a:lvl6pPr>
      <a:lvl7pPr marL="2970117" indent="-228471" algn="l" rtl="0" fontAlgn="base">
        <a:spcBef>
          <a:spcPct val="20000"/>
        </a:spcBef>
        <a:spcAft>
          <a:spcPct val="0"/>
        </a:spcAft>
        <a:buChar char="»"/>
        <a:defRPr sz="2000">
          <a:solidFill>
            <a:schemeClr val="tx1"/>
          </a:solidFill>
          <a:latin typeface="+mn-lt"/>
          <a:ea typeface="+mn-ea"/>
        </a:defRPr>
      </a:lvl7pPr>
      <a:lvl8pPr marL="3427056" indent="-228471" algn="l" rtl="0" fontAlgn="base">
        <a:spcBef>
          <a:spcPct val="20000"/>
        </a:spcBef>
        <a:spcAft>
          <a:spcPct val="0"/>
        </a:spcAft>
        <a:buChar char="»"/>
        <a:defRPr sz="2000">
          <a:solidFill>
            <a:schemeClr val="tx1"/>
          </a:solidFill>
          <a:latin typeface="+mn-lt"/>
          <a:ea typeface="+mn-ea"/>
        </a:defRPr>
      </a:lvl8pPr>
      <a:lvl9pPr marL="3883997" indent="-228471"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3882" rtl="0" eaLnBrk="1" latinLnBrk="0" hangingPunct="1">
        <a:defRPr sz="1700" kern="1200">
          <a:solidFill>
            <a:schemeClr val="tx1"/>
          </a:solidFill>
          <a:latin typeface="+mn-lt"/>
          <a:ea typeface="+mn-ea"/>
          <a:cs typeface="+mn-cs"/>
        </a:defRPr>
      </a:lvl1pPr>
      <a:lvl2pPr marL="456944" algn="l" defTabSz="913882" rtl="0" eaLnBrk="1" latinLnBrk="0" hangingPunct="1">
        <a:defRPr sz="1700" kern="1200">
          <a:solidFill>
            <a:schemeClr val="tx1"/>
          </a:solidFill>
          <a:latin typeface="+mn-lt"/>
          <a:ea typeface="+mn-ea"/>
          <a:cs typeface="+mn-cs"/>
        </a:defRPr>
      </a:lvl2pPr>
      <a:lvl3pPr marL="913882" algn="l" defTabSz="913882" rtl="0" eaLnBrk="1" latinLnBrk="0" hangingPunct="1">
        <a:defRPr sz="1700" kern="1200">
          <a:solidFill>
            <a:schemeClr val="tx1"/>
          </a:solidFill>
          <a:latin typeface="+mn-lt"/>
          <a:ea typeface="+mn-ea"/>
          <a:cs typeface="+mn-cs"/>
        </a:defRPr>
      </a:lvl3pPr>
      <a:lvl4pPr marL="1370823" algn="l" defTabSz="913882" rtl="0" eaLnBrk="1" latinLnBrk="0" hangingPunct="1">
        <a:defRPr sz="1700" kern="1200">
          <a:solidFill>
            <a:schemeClr val="tx1"/>
          </a:solidFill>
          <a:latin typeface="+mn-lt"/>
          <a:ea typeface="+mn-ea"/>
          <a:cs typeface="+mn-cs"/>
        </a:defRPr>
      </a:lvl4pPr>
      <a:lvl5pPr marL="1827764" algn="l" defTabSz="913882" rtl="0" eaLnBrk="1" latinLnBrk="0" hangingPunct="1">
        <a:defRPr sz="1700" kern="1200">
          <a:solidFill>
            <a:schemeClr val="tx1"/>
          </a:solidFill>
          <a:latin typeface="+mn-lt"/>
          <a:ea typeface="+mn-ea"/>
          <a:cs typeface="+mn-cs"/>
        </a:defRPr>
      </a:lvl5pPr>
      <a:lvl6pPr marL="2284704" algn="l" defTabSz="913882" rtl="0" eaLnBrk="1" latinLnBrk="0" hangingPunct="1">
        <a:defRPr sz="1700" kern="1200">
          <a:solidFill>
            <a:schemeClr val="tx1"/>
          </a:solidFill>
          <a:latin typeface="+mn-lt"/>
          <a:ea typeface="+mn-ea"/>
          <a:cs typeface="+mn-cs"/>
        </a:defRPr>
      </a:lvl6pPr>
      <a:lvl7pPr marL="2741647" algn="l" defTabSz="913882" rtl="0" eaLnBrk="1" latinLnBrk="0" hangingPunct="1">
        <a:defRPr sz="1700" kern="1200">
          <a:solidFill>
            <a:schemeClr val="tx1"/>
          </a:solidFill>
          <a:latin typeface="+mn-lt"/>
          <a:ea typeface="+mn-ea"/>
          <a:cs typeface="+mn-cs"/>
        </a:defRPr>
      </a:lvl7pPr>
      <a:lvl8pPr marL="3198586" algn="l" defTabSz="913882" rtl="0" eaLnBrk="1" latinLnBrk="0" hangingPunct="1">
        <a:defRPr sz="1700" kern="1200">
          <a:solidFill>
            <a:schemeClr val="tx1"/>
          </a:solidFill>
          <a:latin typeface="+mn-lt"/>
          <a:ea typeface="+mn-ea"/>
          <a:cs typeface="+mn-cs"/>
        </a:defRPr>
      </a:lvl8pPr>
      <a:lvl9pPr marL="3655526" algn="l" defTabSz="913882" rtl="0" eaLnBrk="1" latinLnBrk="0" hangingPunct="1">
        <a:defRPr sz="17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2" descr="内页元素3-1"/>
          <p:cNvPicPr>
            <a:picLocks noChangeAspect="1" noChangeArrowheads="1"/>
          </p:cNvPicPr>
          <p:nvPr userDrawn="1"/>
        </p:nvPicPr>
        <p:blipFill>
          <a:blip r:embed="rId3" cstate="print"/>
          <a:srcRect/>
          <a:stretch>
            <a:fillRect/>
          </a:stretch>
        </p:blipFill>
        <p:spPr bwMode="auto">
          <a:xfrm>
            <a:off x="0" y="10"/>
            <a:ext cx="12193588" cy="6492875"/>
          </a:xfrm>
          <a:prstGeom prst="rect">
            <a:avLst/>
          </a:prstGeom>
          <a:noFill/>
          <a:ln w="9525">
            <a:noFill/>
            <a:miter lim="800000"/>
            <a:headEnd/>
            <a:tailEnd/>
          </a:ln>
        </p:spPr>
      </p:pic>
      <p:sp>
        <p:nvSpPr>
          <p:cNvPr id="1998851" name="Rectangle 3"/>
          <p:cNvSpPr>
            <a:spLocks noChangeArrowheads="1"/>
          </p:cNvSpPr>
          <p:nvPr userDrawn="1"/>
        </p:nvSpPr>
        <p:spPr bwMode="auto">
          <a:xfrm>
            <a:off x="2" y="3"/>
            <a:ext cx="12195175" cy="6859588"/>
          </a:xfrm>
          <a:prstGeom prst="rect">
            <a:avLst/>
          </a:prstGeom>
          <a:solidFill>
            <a:srgbClr val="DDDDDD"/>
          </a:solidFill>
          <a:ln w="9525">
            <a:noFill/>
            <a:miter lim="800000"/>
            <a:headEnd/>
            <a:tailEnd/>
          </a:ln>
          <a:effectLst/>
        </p:spPr>
        <p:txBody>
          <a:bodyPr wrap="none" lIns="91387" tIns="45694" rIns="91387" bIns="45694" anchor="ctr"/>
          <a:lstStyle/>
          <a:p>
            <a:pPr algn="ctr">
              <a:buClr>
                <a:srgbClr val="CC9900"/>
              </a:buClr>
              <a:buFont typeface="Wingdings" pitchFamily="2" charset="2"/>
              <a:buChar char="n"/>
              <a:defRPr/>
            </a:pPr>
            <a:endParaRPr lang="zh-CN" altLang="zh-CN">
              <a:solidFill>
                <a:srgbClr val="FFFFFF"/>
              </a:solidFill>
              <a:latin typeface="FrutigerNext LT Regular" pitchFamily="34" charset="0"/>
              <a:ea typeface="宋体" pitchFamily="2" charset="-122"/>
            </a:endParaRPr>
          </a:p>
        </p:txBody>
      </p:sp>
      <p:pic>
        <p:nvPicPr>
          <p:cNvPr id="4100" name="Picture 4" descr="目录元素"/>
          <p:cNvPicPr>
            <a:picLocks noChangeAspect="1" noChangeArrowheads="1"/>
          </p:cNvPicPr>
          <p:nvPr userDrawn="1"/>
        </p:nvPicPr>
        <p:blipFill>
          <a:blip r:embed="rId4" cstate="print"/>
          <a:srcRect/>
          <a:stretch>
            <a:fillRect/>
          </a:stretch>
        </p:blipFill>
        <p:spPr bwMode="auto">
          <a:xfrm>
            <a:off x="3" y="7946"/>
            <a:ext cx="6523039" cy="6851651"/>
          </a:xfrm>
          <a:prstGeom prst="rect">
            <a:avLst/>
          </a:prstGeom>
          <a:noFill/>
          <a:ln w="9525">
            <a:noFill/>
            <a:miter lim="800000"/>
            <a:headEnd/>
            <a:tailEnd/>
          </a:ln>
        </p:spPr>
      </p:pic>
      <p:sp>
        <p:nvSpPr>
          <p:cNvPr id="4101" name="Rectangle 5"/>
          <p:cNvSpPr>
            <a:spLocks noGrp="1" noChangeArrowheads="1"/>
          </p:cNvSpPr>
          <p:nvPr>
            <p:ph type="title"/>
          </p:nvPr>
        </p:nvSpPr>
        <p:spPr bwMode="auto">
          <a:xfrm>
            <a:off x="781053" y="488949"/>
            <a:ext cx="10975975" cy="1143000"/>
          </a:xfrm>
          <a:prstGeom prst="rect">
            <a:avLst/>
          </a:prstGeom>
          <a:noFill/>
          <a:ln w="9525" algn="ctr">
            <a:noFill/>
            <a:miter lim="800000"/>
            <a:headEnd/>
            <a:tailEnd/>
          </a:ln>
        </p:spPr>
        <p:txBody>
          <a:bodyPr vert="horz" wrap="square" lIns="91387" tIns="45694" rIns="91387" bIns="45694" numCol="1" anchor="ctr" anchorCtr="0" compatLnSpc="1">
            <a:prstTxWarp prst="textNoShape">
              <a:avLst/>
            </a:prstTxWarp>
          </a:bodyPr>
          <a:lstStyle/>
          <a:p>
            <a:pPr lvl="0"/>
            <a:r>
              <a:rPr lang="en-US" altLang="zh-CN" smtClean="0"/>
              <a:t>Content</a:t>
            </a:r>
          </a:p>
        </p:txBody>
      </p:sp>
      <p:sp>
        <p:nvSpPr>
          <p:cNvPr id="4102" name="Rectangle 6"/>
          <p:cNvSpPr>
            <a:spLocks noGrp="1" noChangeArrowheads="1"/>
          </p:cNvSpPr>
          <p:nvPr>
            <p:ph type="body" idx="1"/>
          </p:nvPr>
        </p:nvSpPr>
        <p:spPr bwMode="auto">
          <a:xfrm>
            <a:off x="896951" y="1724035"/>
            <a:ext cx="10975975" cy="4525963"/>
          </a:xfrm>
          <a:prstGeom prst="rect">
            <a:avLst/>
          </a:prstGeom>
          <a:noFill/>
          <a:ln w="9525" algn="ctr">
            <a:noFill/>
            <a:miter lim="800000"/>
            <a:headEnd/>
            <a:tailEnd/>
          </a:ln>
        </p:spPr>
        <p:txBody>
          <a:bodyPr vert="horz" wrap="square" lIns="91387" tIns="45694" rIns="91387" bIns="4569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998855" name="Rectangle 7"/>
          <p:cNvSpPr>
            <a:spLocks noChangeArrowheads="1"/>
          </p:cNvSpPr>
          <p:nvPr userDrawn="1"/>
        </p:nvSpPr>
        <p:spPr bwMode="auto">
          <a:xfrm>
            <a:off x="-2460624" y="528640"/>
            <a:ext cx="2460625" cy="5307012"/>
          </a:xfrm>
          <a:prstGeom prst="rect">
            <a:avLst/>
          </a:prstGeom>
          <a:noFill/>
          <a:ln w="9525">
            <a:noFill/>
            <a:miter lim="800000"/>
            <a:headEnd/>
            <a:tailEnd/>
          </a:ln>
          <a:effectLst/>
        </p:spPr>
        <p:txBody>
          <a:bodyPr lIns="87750" tIns="43873" rIns="87750" bIns="43873"/>
          <a:lstStyle/>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宋体" pitchFamily="2" charset="-122"/>
              </a:rPr>
              <a:t>英文标题</a:t>
            </a:r>
            <a:r>
              <a:rPr lang="en-US" altLang="zh-CN" sz="1200" dirty="0">
                <a:solidFill>
                  <a:srgbClr val="F8F8F8"/>
                </a:solidFill>
                <a:latin typeface="FrutigerNext LT Regular" pitchFamily="34" charset="0"/>
                <a:ea typeface="宋体" pitchFamily="2" charset="-122"/>
              </a:rPr>
              <a:t>:32-35pt  </a:t>
            </a: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宋体" pitchFamily="2" charset="-122"/>
              </a:rPr>
              <a:t>颜色</a:t>
            </a:r>
            <a:r>
              <a:rPr lang="en-US" altLang="zh-CN" sz="1200" dirty="0">
                <a:solidFill>
                  <a:srgbClr val="F8F8F8"/>
                </a:solidFill>
                <a:latin typeface="FrutigerNext LT Regular" pitchFamily="34" charset="0"/>
                <a:ea typeface="宋体" pitchFamily="2" charset="-122"/>
              </a:rPr>
              <a:t>: R153 G0 B0</a:t>
            </a:r>
          </a:p>
          <a:p>
            <a:pPr marL="342707" indent="-342707" algn="r">
              <a:lnSpc>
                <a:spcPct val="125000"/>
              </a:lnSpc>
              <a:spcBef>
                <a:spcPct val="20000"/>
              </a:spcBef>
              <a:buClr>
                <a:srgbClr val="990000"/>
              </a:buClr>
              <a:defRPr/>
            </a:pPr>
            <a:r>
              <a:rPr lang="zh-CN" altLang="en-US" sz="1200" dirty="0">
                <a:solidFill>
                  <a:srgbClr val="F8F8F8"/>
                </a:solidFill>
                <a:latin typeface="FrutigerNext LT Medium" pitchFamily="34" charset="0"/>
                <a:ea typeface="宋体" pitchFamily="2" charset="-122"/>
              </a:rPr>
              <a:t>内部使用字体 </a:t>
            </a:r>
            <a:r>
              <a:rPr lang="en-US" altLang="zh-CN" sz="1200" dirty="0">
                <a:solidFill>
                  <a:srgbClr val="F8F8F8"/>
                </a:solidFill>
                <a:latin typeface="FrutigerNext LT Medium" pitchFamily="34" charset="0"/>
                <a:ea typeface="宋体" pitchFamily="2" charset="-122"/>
              </a:rPr>
              <a:t>:</a:t>
            </a:r>
          </a:p>
          <a:p>
            <a:pPr marL="342707" indent="-342707" algn="r">
              <a:lnSpc>
                <a:spcPct val="125000"/>
              </a:lnSpc>
              <a:spcBef>
                <a:spcPct val="20000"/>
              </a:spcBef>
              <a:buClr>
                <a:srgbClr val="990000"/>
              </a:buClr>
              <a:defRPr/>
            </a:pPr>
            <a:r>
              <a:rPr lang="en-US" altLang="zh-CN" sz="1200" dirty="0" err="1">
                <a:solidFill>
                  <a:srgbClr val="F8F8F8"/>
                </a:solidFill>
                <a:latin typeface="FrutigerNext LT Medium" pitchFamily="34" charset="0"/>
                <a:ea typeface="宋体" pitchFamily="2" charset="-122"/>
              </a:rPr>
              <a:t>FrutigerNext</a:t>
            </a:r>
            <a:r>
              <a:rPr lang="en-US" altLang="zh-CN" sz="1200" dirty="0">
                <a:solidFill>
                  <a:srgbClr val="F8F8F8"/>
                </a:solidFill>
                <a:latin typeface="FrutigerNext LT Medium" pitchFamily="34" charset="0"/>
                <a:ea typeface="宋体" pitchFamily="2" charset="-122"/>
              </a:rPr>
              <a:t> LT Medium</a:t>
            </a:r>
          </a:p>
          <a:p>
            <a:pPr marL="342707" indent="-342707" algn="r">
              <a:lnSpc>
                <a:spcPct val="125000"/>
              </a:lnSpc>
              <a:spcBef>
                <a:spcPct val="20000"/>
              </a:spcBef>
              <a:buClr>
                <a:srgbClr val="990000"/>
              </a:buClr>
              <a:defRPr/>
            </a:pPr>
            <a:r>
              <a:rPr lang="zh-CN" altLang="en-US" sz="1200" dirty="0">
                <a:solidFill>
                  <a:srgbClr val="F8F8F8"/>
                </a:solidFill>
                <a:latin typeface="FrutigerNext LT Medium" pitchFamily="34" charset="0"/>
                <a:ea typeface="宋体" pitchFamily="2" charset="-122"/>
              </a:rPr>
              <a:t>外部使用字体 </a:t>
            </a:r>
            <a:r>
              <a:rPr lang="en-US" altLang="zh-CN" sz="1200" dirty="0">
                <a:solidFill>
                  <a:srgbClr val="F8F8F8"/>
                </a:solidFill>
                <a:latin typeface="FrutigerNext LT Medium" pitchFamily="34" charset="0"/>
                <a:ea typeface="宋体" pitchFamily="2" charset="-122"/>
              </a:rPr>
              <a:t>: Arial</a:t>
            </a:r>
          </a:p>
          <a:p>
            <a:pPr marL="342707" indent="-342707" algn="r">
              <a:lnSpc>
                <a:spcPct val="75000"/>
              </a:lnSpc>
              <a:spcBef>
                <a:spcPct val="20000"/>
              </a:spcBef>
              <a:buClr>
                <a:srgbClr val="990000"/>
              </a:buClr>
              <a:defRPr/>
            </a:pPr>
            <a:endParaRPr lang="en-US" altLang="zh-CN" sz="1200" dirty="0">
              <a:solidFill>
                <a:srgbClr val="F8F8F8"/>
              </a:solidFill>
              <a:latin typeface="FrutigerNext LT Regular" pitchFamily="34" charset="0"/>
              <a:ea typeface="宋体" pitchFamily="2" charset="-122"/>
            </a:endParaRP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宋体" pitchFamily="2" charset="-122"/>
              </a:rPr>
              <a:t>中文标题</a:t>
            </a:r>
            <a:r>
              <a:rPr lang="en-US" altLang="zh-CN" sz="1200" dirty="0">
                <a:solidFill>
                  <a:srgbClr val="F8F8F8"/>
                </a:solidFill>
                <a:latin typeface="FrutigerNext LT Regular" pitchFamily="34" charset="0"/>
                <a:ea typeface="宋体" pitchFamily="2" charset="-122"/>
              </a:rPr>
              <a:t>:30-32pt  </a:t>
            </a: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宋体" pitchFamily="2" charset="-122"/>
              </a:rPr>
              <a:t>颜色</a:t>
            </a:r>
            <a:r>
              <a:rPr lang="en-US" altLang="zh-CN" sz="1200" dirty="0">
                <a:solidFill>
                  <a:srgbClr val="F8F8F8"/>
                </a:solidFill>
                <a:latin typeface="FrutigerNext LT Regular" pitchFamily="34" charset="0"/>
                <a:ea typeface="宋体" pitchFamily="2" charset="-122"/>
              </a:rPr>
              <a:t>: R153 G0 B0</a:t>
            </a: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宋体" pitchFamily="2" charset="-122"/>
              </a:rPr>
              <a:t>字体</a:t>
            </a:r>
            <a:r>
              <a:rPr lang="en-US" altLang="zh-CN" sz="1200" dirty="0">
                <a:solidFill>
                  <a:srgbClr val="F8F8F8"/>
                </a:solidFill>
                <a:latin typeface="FrutigerNext LT Regular" pitchFamily="34" charset="0"/>
                <a:ea typeface="宋体" pitchFamily="2" charset="-122"/>
              </a:rPr>
              <a:t>:</a:t>
            </a:r>
            <a:r>
              <a:rPr lang="zh-CN" altLang="en-US" sz="1200" dirty="0">
                <a:solidFill>
                  <a:srgbClr val="F8F8F8"/>
                </a:solidFill>
                <a:latin typeface="FrutigerNext LT Regular" pitchFamily="34" charset="0"/>
                <a:ea typeface="宋体" pitchFamily="2" charset="-122"/>
              </a:rPr>
              <a:t>黑体</a:t>
            </a:r>
          </a:p>
          <a:p>
            <a:pPr marL="342707" indent="-342707" algn="r">
              <a:lnSpc>
                <a:spcPct val="125000"/>
              </a:lnSpc>
              <a:spcBef>
                <a:spcPct val="20000"/>
              </a:spcBef>
              <a:buClr>
                <a:srgbClr val="990000"/>
              </a:buClr>
              <a:defRPr/>
            </a:pPr>
            <a:endParaRPr lang="zh-CN" altLang="en-US" sz="1200" dirty="0">
              <a:solidFill>
                <a:srgbClr val="F8F8F8"/>
              </a:solidFill>
              <a:latin typeface="FrutigerNext LT Regular" pitchFamily="34" charset="0"/>
              <a:ea typeface="宋体" pitchFamily="2" charset="-122"/>
            </a:endParaRPr>
          </a:p>
          <a:p>
            <a:pPr marL="342707" indent="-342707" algn="r">
              <a:lnSpc>
                <a:spcPct val="125000"/>
              </a:lnSpc>
              <a:spcBef>
                <a:spcPct val="20000"/>
              </a:spcBef>
              <a:buClr>
                <a:srgbClr val="990000"/>
              </a:buClr>
              <a:defRPr/>
            </a:pPr>
            <a:endParaRPr lang="zh-CN" altLang="en-US" sz="1200" dirty="0">
              <a:solidFill>
                <a:srgbClr val="F8F8F8"/>
              </a:solidFill>
              <a:latin typeface="FrutigerNext LT Regular" pitchFamily="34" charset="0"/>
              <a:ea typeface="宋体" pitchFamily="2" charset="-122"/>
            </a:endParaRPr>
          </a:p>
          <a:p>
            <a:pPr marL="342707" indent="-342707" algn="r">
              <a:lnSpc>
                <a:spcPct val="125000"/>
              </a:lnSpc>
              <a:spcBef>
                <a:spcPct val="20000"/>
              </a:spcBef>
              <a:buClr>
                <a:srgbClr val="990000"/>
              </a:buClr>
              <a:defRPr/>
            </a:pPr>
            <a:endParaRPr lang="zh-CN" altLang="en-US" sz="1200" dirty="0">
              <a:solidFill>
                <a:srgbClr val="F8F8F8"/>
              </a:solidFill>
              <a:latin typeface="FrutigerNext LT Regular" pitchFamily="34" charset="0"/>
              <a:ea typeface="宋体" pitchFamily="2" charset="-122"/>
            </a:endParaRP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宋体" pitchFamily="2" charset="-122"/>
              </a:rPr>
              <a:t>英文正文</a:t>
            </a:r>
            <a:r>
              <a:rPr lang="en-US" altLang="zh-CN" sz="1200" dirty="0">
                <a:solidFill>
                  <a:srgbClr val="F8F8F8"/>
                </a:solidFill>
                <a:latin typeface="FrutigerNext LT Regular" pitchFamily="34" charset="0"/>
                <a:ea typeface="宋体" pitchFamily="2" charset="-122"/>
              </a:rPr>
              <a:t>:20-22pt</a:t>
            </a: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宋体" pitchFamily="2" charset="-122"/>
              </a:rPr>
              <a:t>子目录 </a:t>
            </a:r>
            <a:r>
              <a:rPr lang="en-US" altLang="zh-CN" sz="1200" dirty="0">
                <a:solidFill>
                  <a:srgbClr val="F8F8F8"/>
                </a:solidFill>
                <a:latin typeface="FrutigerNext LT Regular" pitchFamily="34" charset="0"/>
                <a:ea typeface="宋体" pitchFamily="2" charset="-122"/>
              </a:rPr>
              <a:t>(2-5</a:t>
            </a:r>
            <a:r>
              <a:rPr lang="zh-CN" altLang="en-US" sz="1200" dirty="0">
                <a:solidFill>
                  <a:srgbClr val="F8F8F8"/>
                </a:solidFill>
                <a:latin typeface="FrutigerNext LT Regular" pitchFamily="34" charset="0"/>
                <a:ea typeface="宋体" pitchFamily="2" charset="-122"/>
              </a:rPr>
              <a:t>级</a:t>
            </a:r>
            <a:r>
              <a:rPr lang="en-US" altLang="zh-CN" sz="1200" dirty="0">
                <a:solidFill>
                  <a:srgbClr val="F8F8F8"/>
                </a:solidFill>
                <a:latin typeface="FrutigerNext LT Regular" pitchFamily="34" charset="0"/>
                <a:ea typeface="宋体" pitchFamily="2" charset="-122"/>
              </a:rPr>
              <a:t>) :18pt  </a:t>
            </a: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宋体" pitchFamily="2" charset="-122"/>
              </a:rPr>
              <a:t>颜色</a:t>
            </a:r>
            <a:r>
              <a:rPr lang="en-US" altLang="zh-CN" sz="1200" dirty="0">
                <a:solidFill>
                  <a:srgbClr val="F8F8F8"/>
                </a:solidFill>
                <a:latin typeface="FrutigerNext LT Regular" pitchFamily="34" charset="0"/>
                <a:ea typeface="宋体" pitchFamily="2" charset="-122"/>
              </a:rPr>
              <a:t>:</a:t>
            </a:r>
            <a:r>
              <a:rPr lang="zh-CN" altLang="en-US" sz="1200" dirty="0">
                <a:solidFill>
                  <a:srgbClr val="F8F8F8"/>
                </a:solidFill>
                <a:latin typeface="FrutigerNext LT Regular" pitchFamily="34" charset="0"/>
                <a:ea typeface="宋体" pitchFamily="2" charset="-122"/>
              </a:rPr>
              <a:t>黑色</a:t>
            </a:r>
          </a:p>
          <a:p>
            <a:pPr marL="342707" indent="-342707" algn="r">
              <a:lnSpc>
                <a:spcPct val="125000"/>
              </a:lnSpc>
              <a:spcBef>
                <a:spcPct val="20000"/>
              </a:spcBef>
              <a:buClr>
                <a:srgbClr val="990000"/>
              </a:buClr>
              <a:defRPr/>
            </a:pPr>
            <a:r>
              <a:rPr lang="zh-CN" altLang="en-US" sz="1200" dirty="0">
                <a:solidFill>
                  <a:srgbClr val="F8F8F8"/>
                </a:solidFill>
                <a:latin typeface="FrutigerNext LT Medium" pitchFamily="34" charset="0"/>
                <a:ea typeface="宋体" pitchFamily="2" charset="-122"/>
              </a:rPr>
              <a:t>内部使用字体 </a:t>
            </a:r>
            <a:r>
              <a:rPr lang="en-US" altLang="zh-CN" sz="1200" dirty="0">
                <a:solidFill>
                  <a:srgbClr val="F8F8F8"/>
                </a:solidFill>
                <a:latin typeface="FrutigerNext LT Medium" pitchFamily="34" charset="0"/>
                <a:ea typeface="宋体" pitchFamily="2" charset="-122"/>
              </a:rPr>
              <a:t>:</a:t>
            </a:r>
          </a:p>
          <a:p>
            <a:pPr marL="342707" indent="-342707" algn="r">
              <a:lnSpc>
                <a:spcPct val="125000"/>
              </a:lnSpc>
              <a:spcBef>
                <a:spcPct val="20000"/>
              </a:spcBef>
              <a:buClr>
                <a:srgbClr val="990000"/>
              </a:buClr>
              <a:defRPr/>
            </a:pPr>
            <a:r>
              <a:rPr lang="en-US" altLang="zh-CN" sz="1200" dirty="0" err="1">
                <a:solidFill>
                  <a:srgbClr val="F8F8F8"/>
                </a:solidFill>
                <a:latin typeface="FrutigerNext LT Medium" pitchFamily="34" charset="0"/>
                <a:ea typeface="宋体" pitchFamily="2" charset="-122"/>
              </a:rPr>
              <a:t>FrutigerNext</a:t>
            </a:r>
            <a:r>
              <a:rPr lang="en-US" altLang="zh-CN" sz="1200" dirty="0">
                <a:solidFill>
                  <a:srgbClr val="F8F8F8"/>
                </a:solidFill>
                <a:latin typeface="FrutigerNext LT Medium" pitchFamily="34" charset="0"/>
                <a:ea typeface="宋体" pitchFamily="2" charset="-122"/>
              </a:rPr>
              <a:t> LT Regular</a:t>
            </a:r>
          </a:p>
          <a:p>
            <a:pPr marL="342707" indent="-342707" algn="r">
              <a:lnSpc>
                <a:spcPct val="125000"/>
              </a:lnSpc>
              <a:spcBef>
                <a:spcPct val="20000"/>
              </a:spcBef>
              <a:buClr>
                <a:srgbClr val="990000"/>
              </a:buClr>
              <a:defRPr/>
            </a:pPr>
            <a:r>
              <a:rPr lang="zh-CN" altLang="en-US" sz="1200" dirty="0">
                <a:solidFill>
                  <a:srgbClr val="F8F8F8"/>
                </a:solidFill>
                <a:latin typeface="FrutigerNext LT Medium" pitchFamily="34" charset="0"/>
                <a:ea typeface="宋体" pitchFamily="2" charset="-122"/>
              </a:rPr>
              <a:t>外部使用字体 </a:t>
            </a:r>
            <a:r>
              <a:rPr lang="en-US" altLang="zh-CN" sz="1200" dirty="0">
                <a:solidFill>
                  <a:srgbClr val="F8F8F8"/>
                </a:solidFill>
                <a:latin typeface="FrutigerNext LT Medium" pitchFamily="34" charset="0"/>
                <a:ea typeface="宋体" pitchFamily="2" charset="-122"/>
              </a:rPr>
              <a:t>: Arial</a:t>
            </a:r>
          </a:p>
          <a:p>
            <a:pPr marL="342707" indent="-342707" algn="r">
              <a:lnSpc>
                <a:spcPct val="75000"/>
              </a:lnSpc>
              <a:spcBef>
                <a:spcPct val="20000"/>
              </a:spcBef>
              <a:buClr>
                <a:srgbClr val="990000"/>
              </a:buClr>
              <a:defRPr/>
            </a:pPr>
            <a:endParaRPr lang="en-US" altLang="zh-CN" sz="1200" dirty="0">
              <a:solidFill>
                <a:srgbClr val="F8F8F8"/>
              </a:solidFill>
              <a:latin typeface="FrutigerNext LT Regular" pitchFamily="34" charset="0"/>
              <a:ea typeface="宋体" pitchFamily="2" charset="-122"/>
            </a:endParaRP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宋体" pitchFamily="2" charset="-122"/>
              </a:rPr>
              <a:t>中文正文</a:t>
            </a:r>
            <a:r>
              <a:rPr lang="en-US" altLang="zh-CN" sz="1200" dirty="0">
                <a:solidFill>
                  <a:srgbClr val="F8F8F8"/>
                </a:solidFill>
                <a:latin typeface="FrutigerNext LT Regular" pitchFamily="34" charset="0"/>
                <a:ea typeface="宋体" pitchFamily="2" charset="-122"/>
              </a:rPr>
              <a:t>:18-20pt</a:t>
            </a: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宋体" pitchFamily="2" charset="-122"/>
              </a:rPr>
              <a:t>子目录</a:t>
            </a:r>
            <a:r>
              <a:rPr lang="en-US" altLang="zh-CN" sz="1200" dirty="0">
                <a:solidFill>
                  <a:srgbClr val="F8F8F8"/>
                </a:solidFill>
                <a:latin typeface="FrutigerNext LT Regular" pitchFamily="34" charset="0"/>
                <a:ea typeface="宋体" pitchFamily="2" charset="-122"/>
              </a:rPr>
              <a:t>(2-5</a:t>
            </a:r>
            <a:r>
              <a:rPr lang="zh-CN" altLang="en-US" sz="1200" dirty="0">
                <a:solidFill>
                  <a:srgbClr val="F8F8F8"/>
                </a:solidFill>
                <a:latin typeface="FrutigerNext LT Regular" pitchFamily="34" charset="0"/>
                <a:ea typeface="宋体" pitchFamily="2" charset="-122"/>
              </a:rPr>
              <a:t>级</a:t>
            </a:r>
            <a:r>
              <a:rPr lang="en-US" altLang="zh-CN" sz="1200" dirty="0">
                <a:solidFill>
                  <a:srgbClr val="F8F8F8"/>
                </a:solidFill>
                <a:latin typeface="FrutigerNext LT Regular" pitchFamily="34" charset="0"/>
                <a:ea typeface="宋体" pitchFamily="2" charset="-122"/>
              </a:rPr>
              <a:t>):18pt </a:t>
            </a: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宋体" pitchFamily="2" charset="-122"/>
              </a:rPr>
              <a:t>颜色</a:t>
            </a:r>
            <a:r>
              <a:rPr lang="en-US" altLang="zh-CN" sz="1200" dirty="0">
                <a:solidFill>
                  <a:srgbClr val="F8F8F8"/>
                </a:solidFill>
                <a:latin typeface="FrutigerNext LT Regular" pitchFamily="34" charset="0"/>
                <a:ea typeface="宋体" pitchFamily="2" charset="-122"/>
              </a:rPr>
              <a:t>:</a:t>
            </a:r>
            <a:r>
              <a:rPr lang="zh-CN" altLang="en-US" sz="1200" dirty="0">
                <a:solidFill>
                  <a:srgbClr val="F8F8F8"/>
                </a:solidFill>
                <a:latin typeface="FrutigerNext LT Regular" pitchFamily="34" charset="0"/>
                <a:ea typeface="宋体" pitchFamily="2" charset="-122"/>
              </a:rPr>
              <a:t>黑色</a:t>
            </a: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宋体" pitchFamily="2" charset="-122"/>
              </a:rPr>
              <a:t>字体</a:t>
            </a:r>
            <a:r>
              <a:rPr lang="en-US" altLang="zh-CN" sz="1200" dirty="0">
                <a:solidFill>
                  <a:srgbClr val="F8F8F8"/>
                </a:solidFill>
                <a:latin typeface="FrutigerNext LT Regular" pitchFamily="34" charset="0"/>
                <a:ea typeface="宋体" pitchFamily="2" charset="-122"/>
              </a:rPr>
              <a:t>:</a:t>
            </a:r>
            <a:r>
              <a:rPr lang="zh-CN" altLang="en-US" sz="1200" dirty="0">
                <a:solidFill>
                  <a:srgbClr val="F8F8F8"/>
                </a:solidFill>
                <a:latin typeface="FrutigerNext LT Regular" pitchFamily="34" charset="0"/>
                <a:ea typeface="宋体" pitchFamily="2" charset="-122"/>
              </a:rPr>
              <a:t>细黑体 </a:t>
            </a:r>
          </a:p>
          <a:p>
            <a:pPr marL="342707" indent="-342707" algn="r">
              <a:lnSpc>
                <a:spcPct val="125000"/>
              </a:lnSpc>
              <a:spcBef>
                <a:spcPct val="20000"/>
              </a:spcBef>
              <a:buClr>
                <a:srgbClr val="990000"/>
              </a:buClr>
              <a:defRPr/>
            </a:pPr>
            <a:endParaRPr lang="en-US" altLang="zh-CN" sz="1200" dirty="0">
              <a:solidFill>
                <a:srgbClr val="080808"/>
              </a:solidFill>
              <a:latin typeface="FrutigerNext LT Regular" pitchFamily="34" charset="0"/>
              <a:ea typeface="宋体" pitchFamily="2" charset="-122"/>
            </a:endParaRPr>
          </a:p>
        </p:txBody>
      </p:sp>
      <p:sp>
        <p:nvSpPr>
          <p:cNvPr id="1998856" name="Rectangle 8"/>
          <p:cNvSpPr>
            <a:spLocks noChangeArrowheads="1"/>
          </p:cNvSpPr>
          <p:nvPr userDrawn="1"/>
        </p:nvSpPr>
        <p:spPr bwMode="auto">
          <a:xfrm>
            <a:off x="12361978" y="5444860"/>
            <a:ext cx="1227137" cy="323097"/>
          </a:xfrm>
          <a:prstGeom prst="rect">
            <a:avLst/>
          </a:prstGeom>
          <a:solidFill>
            <a:srgbClr val="F8F8F8"/>
          </a:solidFill>
          <a:ln w="9525" algn="ctr">
            <a:noFill/>
            <a:miter lim="800000"/>
            <a:headEnd/>
            <a:tailEnd/>
          </a:ln>
          <a:effectLst/>
        </p:spPr>
        <p:txBody>
          <a:bodyPr lIns="91371" tIns="45686" rIns="91371" bIns="45686" anchor="ctr">
            <a:spAutoFit/>
          </a:bodyPr>
          <a:lstStyle/>
          <a:p>
            <a:pPr algn="ctr" defTabSz="877391" eaLnBrk="0" hangingPunct="0">
              <a:defRPr/>
            </a:pPr>
            <a:endParaRPr lang="zh-CN" altLang="zh-CN" sz="1500" dirty="0">
              <a:solidFill>
                <a:srgbClr val="FFFFFF"/>
              </a:solidFill>
              <a:latin typeface="FrutigerNext LT Regular" pitchFamily="34" charset="0"/>
            </a:endParaRPr>
          </a:p>
        </p:txBody>
      </p:sp>
      <p:grpSp>
        <p:nvGrpSpPr>
          <p:cNvPr id="2" name="Group 9"/>
          <p:cNvGrpSpPr>
            <a:grpSpLocks/>
          </p:cNvGrpSpPr>
          <p:nvPr userDrawn="1"/>
        </p:nvGrpSpPr>
        <p:grpSpPr bwMode="auto">
          <a:xfrm>
            <a:off x="12472988" y="5278444"/>
            <a:ext cx="989012" cy="184151"/>
            <a:chOff x="6657" y="3492"/>
            <a:chExt cx="527" cy="121"/>
          </a:xfrm>
        </p:grpSpPr>
        <p:sp>
          <p:nvSpPr>
            <p:cNvPr id="1998858" name="Rectangle 10"/>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59" name="Rectangle 11"/>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60" name="Rectangle 12"/>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61" name="Rectangle 13"/>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grpSp>
      <p:grpSp>
        <p:nvGrpSpPr>
          <p:cNvPr id="3" name="Group 14"/>
          <p:cNvGrpSpPr>
            <a:grpSpLocks/>
          </p:cNvGrpSpPr>
          <p:nvPr userDrawn="1"/>
        </p:nvGrpSpPr>
        <p:grpSpPr bwMode="auto">
          <a:xfrm>
            <a:off x="12472988" y="6204103"/>
            <a:ext cx="989012" cy="182563"/>
            <a:chOff x="6657" y="4103"/>
            <a:chExt cx="527" cy="121"/>
          </a:xfrm>
        </p:grpSpPr>
        <p:sp>
          <p:nvSpPr>
            <p:cNvPr id="1998863" name="Rectangle 15"/>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64" name="Rectangle 16"/>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65" name="Rectangle 17"/>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66" name="Rectangle 18"/>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grpSp>
      <p:grpSp>
        <p:nvGrpSpPr>
          <p:cNvPr id="4" name="Group 19"/>
          <p:cNvGrpSpPr>
            <a:grpSpLocks/>
          </p:cNvGrpSpPr>
          <p:nvPr userDrawn="1"/>
        </p:nvGrpSpPr>
        <p:grpSpPr bwMode="auto">
          <a:xfrm>
            <a:off x="12472988" y="6450015"/>
            <a:ext cx="989012" cy="182563"/>
            <a:chOff x="6657" y="4266"/>
            <a:chExt cx="527" cy="121"/>
          </a:xfrm>
        </p:grpSpPr>
        <p:sp>
          <p:nvSpPr>
            <p:cNvPr id="1998868" name="Rectangle 20"/>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69" name="Rectangle 21"/>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70" name="Rectangle 22"/>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71" name="Rectangle 23"/>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grpSp>
      <p:grpSp>
        <p:nvGrpSpPr>
          <p:cNvPr id="5" name="Group 24"/>
          <p:cNvGrpSpPr>
            <a:grpSpLocks/>
          </p:cNvGrpSpPr>
          <p:nvPr userDrawn="1"/>
        </p:nvGrpSpPr>
        <p:grpSpPr bwMode="auto">
          <a:xfrm>
            <a:off x="12472988" y="5527831"/>
            <a:ext cx="989012" cy="182563"/>
            <a:chOff x="6657" y="3656"/>
            <a:chExt cx="527" cy="121"/>
          </a:xfrm>
        </p:grpSpPr>
        <p:sp>
          <p:nvSpPr>
            <p:cNvPr id="1998873" name="Rectangle 25"/>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74" name="Rectangle 26"/>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75" name="Rectangle 27"/>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76" name="Rectangle 28"/>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grpSp>
      <p:grpSp>
        <p:nvGrpSpPr>
          <p:cNvPr id="6" name="Group 29"/>
          <p:cNvGrpSpPr>
            <a:grpSpLocks/>
          </p:cNvGrpSpPr>
          <p:nvPr userDrawn="1"/>
        </p:nvGrpSpPr>
        <p:grpSpPr bwMode="auto">
          <a:xfrm>
            <a:off x="12472988" y="5957891"/>
            <a:ext cx="989012" cy="182563"/>
            <a:chOff x="6657" y="3941"/>
            <a:chExt cx="527" cy="121"/>
          </a:xfrm>
        </p:grpSpPr>
        <p:sp>
          <p:nvSpPr>
            <p:cNvPr id="1998878" name="Rectangle 30"/>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79" name="Rectangle 31"/>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80" name="Rectangle 32"/>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81" name="Rectangle 33"/>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grpSp>
      <p:grpSp>
        <p:nvGrpSpPr>
          <p:cNvPr id="7" name="Group 34"/>
          <p:cNvGrpSpPr>
            <a:grpSpLocks/>
          </p:cNvGrpSpPr>
          <p:nvPr userDrawn="1"/>
        </p:nvGrpSpPr>
        <p:grpSpPr bwMode="auto">
          <a:xfrm>
            <a:off x="12472988" y="6697667"/>
            <a:ext cx="989012" cy="182563"/>
            <a:chOff x="6657" y="4430"/>
            <a:chExt cx="527" cy="121"/>
          </a:xfrm>
        </p:grpSpPr>
        <p:sp>
          <p:nvSpPr>
            <p:cNvPr id="1998883" name="Rectangle 35"/>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84" name="Rectangle 36"/>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85" name="Rectangle 37"/>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86" name="Rectangle 38"/>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grpSp>
      <p:grpSp>
        <p:nvGrpSpPr>
          <p:cNvPr id="8" name="Group 39"/>
          <p:cNvGrpSpPr>
            <a:grpSpLocks/>
          </p:cNvGrpSpPr>
          <p:nvPr userDrawn="1"/>
        </p:nvGrpSpPr>
        <p:grpSpPr bwMode="auto">
          <a:xfrm>
            <a:off x="12472988" y="5032381"/>
            <a:ext cx="989012" cy="184151"/>
            <a:chOff x="6657" y="3329"/>
            <a:chExt cx="527" cy="122"/>
          </a:xfrm>
        </p:grpSpPr>
        <p:sp>
          <p:nvSpPr>
            <p:cNvPr id="1998888" name="Rectangle 40"/>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89" name="Rectangle 41"/>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90" name="Rectangle 42"/>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91" name="Rectangle 43"/>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grpSp>
      <p:grpSp>
        <p:nvGrpSpPr>
          <p:cNvPr id="9" name="Group 44"/>
          <p:cNvGrpSpPr>
            <a:grpSpLocks/>
          </p:cNvGrpSpPr>
          <p:nvPr userDrawn="1"/>
        </p:nvGrpSpPr>
        <p:grpSpPr bwMode="auto">
          <a:xfrm>
            <a:off x="12472988" y="4600731"/>
            <a:ext cx="989012" cy="182563"/>
            <a:chOff x="6657" y="3043"/>
            <a:chExt cx="527" cy="121"/>
          </a:xfrm>
        </p:grpSpPr>
        <p:sp>
          <p:nvSpPr>
            <p:cNvPr id="1998893" name="Rectangle 45"/>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94" name="Rectangle 46"/>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95" name="Rectangle 47"/>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96" name="Rectangle 48"/>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grpSp>
      <p:grpSp>
        <p:nvGrpSpPr>
          <p:cNvPr id="10" name="Group 49"/>
          <p:cNvGrpSpPr>
            <a:grpSpLocks/>
          </p:cNvGrpSpPr>
          <p:nvPr userDrawn="1"/>
        </p:nvGrpSpPr>
        <p:grpSpPr bwMode="auto">
          <a:xfrm>
            <a:off x="12472988" y="4354519"/>
            <a:ext cx="989012" cy="184151"/>
            <a:chOff x="6657" y="2881"/>
            <a:chExt cx="527" cy="121"/>
          </a:xfrm>
        </p:grpSpPr>
        <p:sp>
          <p:nvSpPr>
            <p:cNvPr id="1998898" name="Rectangle 50"/>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99" name="Rectangle 51"/>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900" name="Rectangle 52"/>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901" name="Rectangle 53"/>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grpSp>
      <p:sp>
        <p:nvSpPr>
          <p:cNvPr id="1998902" name="Rectangle 54"/>
          <p:cNvSpPr>
            <a:spLocks noChangeArrowheads="1"/>
          </p:cNvSpPr>
          <p:nvPr userDrawn="1"/>
        </p:nvSpPr>
        <p:spPr bwMode="auto">
          <a:xfrm>
            <a:off x="12269790" y="2263783"/>
            <a:ext cx="1401763" cy="2654300"/>
          </a:xfrm>
          <a:prstGeom prst="rect">
            <a:avLst/>
          </a:prstGeom>
          <a:noFill/>
          <a:ln w="9525">
            <a:noFill/>
            <a:miter lim="800000"/>
            <a:headEnd/>
            <a:tailEnd/>
          </a:ln>
          <a:effectLst/>
        </p:spPr>
        <p:txBody>
          <a:bodyPr lIns="87750" tIns="43873" rIns="87750" bIns="43873"/>
          <a:lstStyle/>
          <a:p>
            <a:pPr marL="342707" indent="-342707">
              <a:lnSpc>
                <a:spcPct val="120000"/>
              </a:lnSpc>
              <a:spcBef>
                <a:spcPct val="20000"/>
              </a:spcBef>
              <a:buClr>
                <a:srgbClr val="990000"/>
              </a:buClr>
              <a:defRPr/>
            </a:pPr>
            <a:r>
              <a:rPr lang="zh-CN" altLang="en-US" sz="1200" dirty="0">
                <a:solidFill>
                  <a:srgbClr val="F8F8F8"/>
                </a:solidFill>
                <a:latin typeface="华文细黑" pitchFamily="2" charset="-122"/>
                <a:ea typeface="宋体" pitchFamily="2" charset="-122"/>
              </a:rPr>
              <a:t>配色参考方案：</a:t>
            </a:r>
          </a:p>
          <a:p>
            <a:pPr marL="342707" indent="-342707">
              <a:lnSpc>
                <a:spcPct val="120000"/>
              </a:lnSpc>
              <a:spcBef>
                <a:spcPct val="20000"/>
              </a:spcBef>
              <a:buClr>
                <a:srgbClr val="990000"/>
              </a:buClr>
              <a:defRPr/>
            </a:pPr>
            <a:r>
              <a:rPr lang="zh-CN" altLang="en-US" sz="1200" dirty="0">
                <a:solidFill>
                  <a:srgbClr val="F8F8F8"/>
                </a:solidFill>
                <a:latin typeface="华文细黑" pitchFamily="2" charset="-122"/>
                <a:ea typeface="宋体" pitchFamily="2" charset="-122"/>
              </a:rPr>
              <a:t>建议同一页面内不超过四种颜色，以下是９组配色方案，同一页面内只选择一组使用。</a:t>
            </a:r>
          </a:p>
          <a:p>
            <a:pPr marL="342707" indent="-342707">
              <a:lnSpc>
                <a:spcPct val="120000"/>
              </a:lnSpc>
              <a:spcBef>
                <a:spcPct val="20000"/>
              </a:spcBef>
              <a:buClr>
                <a:srgbClr val="990000"/>
              </a:buClr>
              <a:defRPr/>
            </a:pPr>
            <a:r>
              <a:rPr lang="zh-CN" altLang="en-US" sz="1200" dirty="0">
                <a:solidFill>
                  <a:srgbClr val="F8F8F8"/>
                </a:solidFill>
                <a:latin typeface="华文细黑" pitchFamily="2" charset="-122"/>
                <a:ea typeface="宋体" pitchFamily="2" charset="-122"/>
              </a:rPr>
              <a:t>（仅供参考）</a:t>
            </a:r>
          </a:p>
        </p:txBody>
      </p:sp>
      <p:sp>
        <p:nvSpPr>
          <p:cNvPr id="1998903" name="Rectangle 55"/>
          <p:cNvSpPr>
            <a:spLocks noChangeArrowheads="1"/>
          </p:cNvSpPr>
          <p:nvPr userDrawn="1"/>
        </p:nvSpPr>
        <p:spPr bwMode="auto">
          <a:xfrm>
            <a:off x="12269790" y="-61903"/>
            <a:ext cx="1401763" cy="838201"/>
          </a:xfrm>
          <a:prstGeom prst="rect">
            <a:avLst/>
          </a:prstGeom>
          <a:noFill/>
          <a:ln w="9525">
            <a:noFill/>
            <a:miter lim="800000"/>
            <a:headEnd/>
            <a:tailEnd/>
          </a:ln>
          <a:effectLst/>
        </p:spPr>
        <p:txBody>
          <a:bodyPr lIns="87750" tIns="43873" rIns="87750" bIns="43873"/>
          <a:lstStyle/>
          <a:p>
            <a:pPr marL="342707" indent="-342707">
              <a:lnSpc>
                <a:spcPct val="120000"/>
              </a:lnSpc>
              <a:spcBef>
                <a:spcPct val="20000"/>
              </a:spcBef>
              <a:buClr>
                <a:srgbClr val="990000"/>
              </a:buClr>
              <a:defRPr/>
            </a:pPr>
            <a:r>
              <a:rPr lang="zh-CN" altLang="en-US" sz="1200" dirty="0">
                <a:solidFill>
                  <a:srgbClr val="F8F8F8"/>
                </a:solidFill>
                <a:latin typeface="华文细黑" pitchFamily="2" charset="-122"/>
                <a:ea typeface="宋体" pitchFamily="2" charset="-122"/>
              </a:rPr>
              <a:t>客户或者合作伙伴的标志放在右上角</a:t>
            </a:r>
            <a:r>
              <a:rPr lang="en-US" altLang="zh-CN" sz="1200" dirty="0">
                <a:solidFill>
                  <a:srgbClr val="F8F8F8"/>
                </a:solidFill>
                <a:latin typeface="华文细黑" pitchFamily="2" charset="-122"/>
                <a:ea typeface="宋体" pitchFamily="2" charset="-122"/>
              </a:rPr>
              <a:t>.</a:t>
            </a:r>
          </a:p>
        </p:txBody>
      </p:sp>
    </p:spTree>
  </p:cSld>
  <p:clrMap bg1="lt1" tx1="dk1" bg2="lt2" tx2="dk2" accent1="accent1" accent2="accent2" accent3="accent3" accent4="accent4" accent5="accent5" accent6="accent6" hlink="hlink" folHlink="folHlink"/>
  <p:sldLayoutIdLst>
    <p:sldLayoutId id="2147485708" r:id="rId1"/>
  </p:sldLayoutIdLst>
  <p:transition/>
  <p:txStyles>
    <p:titleStyle>
      <a:lvl1pPr algn="l" rtl="0" eaLnBrk="0" fontAlgn="base" hangingPunct="0">
        <a:spcBef>
          <a:spcPct val="0"/>
        </a:spcBef>
        <a:spcAft>
          <a:spcPct val="0"/>
        </a:spcAft>
        <a:defRPr sz="4800" b="1">
          <a:solidFill>
            <a:srgbClr val="990000"/>
          </a:solidFill>
          <a:latin typeface="+mj-lt"/>
          <a:ea typeface="+mj-ea"/>
          <a:cs typeface="+mj-cs"/>
        </a:defRPr>
      </a:lvl1pPr>
      <a:lvl2pPr algn="l" rtl="0" eaLnBrk="0" fontAlgn="base" hangingPunct="0">
        <a:spcBef>
          <a:spcPct val="0"/>
        </a:spcBef>
        <a:spcAft>
          <a:spcPct val="0"/>
        </a:spcAft>
        <a:defRPr sz="4800"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4800"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4800"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4800" b="1">
          <a:solidFill>
            <a:srgbClr val="990000"/>
          </a:solidFill>
          <a:latin typeface="FrutigerNext LT Medium" pitchFamily="34" charset="0"/>
          <a:ea typeface="宋体" pitchFamily="2" charset="-122"/>
        </a:defRPr>
      </a:lvl5pPr>
      <a:lvl6pPr marL="456944" algn="l" rtl="0" fontAlgn="base">
        <a:spcBef>
          <a:spcPct val="0"/>
        </a:spcBef>
        <a:spcAft>
          <a:spcPct val="0"/>
        </a:spcAft>
        <a:defRPr sz="4800" b="1">
          <a:solidFill>
            <a:srgbClr val="990000"/>
          </a:solidFill>
          <a:latin typeface="FrutigerNext LT Medium" pitchFamily="34" charset="0"/>
          <a:ea typeface="宋体" pitchFamily="2" charset="-122"/>
        </a:defRPr>
      </a:lvl6pPr>
      <a:lvl7pPr marL="913882" algn="l" rtl="0" fontAlgn="base">
        <a:spcBef>
          <a:spcPct val="0"/>
        </a:spcBef>
        <a:spcAft>
          <a:spcPct val="0"/>
        </a:spcAft>
        <a:defRPr sz="4800" b="1">
          <a:solidFill>
            <a:srgbClr val="990000"/>
          </a:solidFill>
          <a:latin typeface="FrutigerNext LT Medium" pitchFamily="34" charset="0"/>
          <a:ea typeface="宋体" pitchFamily="2" charset="-122"/>
        </a:defRPr>
      </a:lvl7pPr>
      <a:lvl8pPr marL="1370823" algn="l" rtl="0" fontAlgn="base">
        <a:spcBef>
          <a:spcPct val="0"/>
        </a:spcBef>
        <a:spcAft>
          <a:spcPct val="0"/>
        </a:spcAft>
        <a:defRPr sz="4800" b="1">
          <a:solidFill>
            <a:srgbClr val="990000"/>
          </a:solidFill>
          <a:latin typeface="FrutigerNext LT Medium" pitchFamily="34" charset="0"/>
          <a:ea typeface="宋体" pitchFamily="2" charset="-122"/>
        </a:defRPr>
      </a:lvl8pPr>
      <a:lvl9pPr marL="1827764" algn="l" rtl="0" fontAlgn="base">
        <a:spcBef>
          <a:spcPct val="0"/>
        </a:spcBef>
        <a:spcAft>
          <a:spcPct val="0"/>
        </a:spcAft>
        <a:defRPr sz="4800" b="1">
          <a:solidFill>
            <a:srgbClr val="990000"/>
          </a:solidFill>
          <a:latin typeface="FrutigerNext LT Medium" pitchFamily="34" charset="0"/>
          <a:ea typeface="宋体" pitchFamily="2" charset="-122"/>
        </a:defRPr>
      </a:lvl9pPr>
    </p:titleStyle>
    <p:bodyStyle>
      <a:lvl1pPr marL="342707" indent="-342707" algn="l" rtl="0" eaLnBrk="0" fontAlgn="base" hangingPunct="0">
        <a:lnSpc>
          <a:spcPct val="125000"/>
        </a:lnSpc>
        <a:spcBef>
          <a:spcPct val="20000"/>
        </a:spcBef>
        <a:spcAft>
          <a:spcPct val="0"/>
        </a:spcAft>
        <a:buClr>
          <a:schemeClr val="tx2"/>
        </a:buClr>
        <a:buChar char="•"/>
        <a:defRPr sz="3200" b="1">
          <a:solidFill>
            <a:srgbClr val="808080"/>
          </a:solidFill>
          <a:latin typeface="+mn-lt"/>
          <a:ea typeface="+mn-ea"/>
          <a:cs typeface="+mn-cs"/>
        </a:defRPr>
      </a:lvl1pPr>
      <a:lvl2pPr marL="742529" indent="-285589" algn="l" rtl="0" eaLnBrk="0" fontAlgn="base" hangingPunct="0">
        <a:lnSpc>
          <a:spcPct val="125000"/>
        </a:lnSpc>
        <a:spcBef>
          <a:spcPct val="20000"/>
        </a:spcBef>
        <a:spcAft>
          <a:spcPct val="0"/>
        </a:spcAft>
        <a:buFont typeface="Arial" pitchFamily="34" charset="0"/>
        <a:buChar char="›"/>
        <a:defRPr sz="2800">
          <a:solidFill>
            <a:srgbClr val="808080"/>
          </a:solidFill>
          <a:latin typeface="+mn-lt"/>
          <a:ea typeface="+mn-ea"/>
        </a:defRPr>
      </a:lvl2pPr>
      <a:lvl3pPr marL="1142351" indent="-228471" algn="l" rtl="0" eaLnBrk="0" fontAlgn="base" hangingPunct="0">
        <a:lnSpc>
          <a:spcPct val="125000"/>
        </a:lnSpc>
        <a:spcBef>
          <a:spcPct val="20000"/>
        </a:spcBef>
        <a:spcAft>
          <a:spcPct val="0"/>
        </a:spcAft>
        <a:buFont typeface="FrutigerNext LT Medium"/>
        <a:buChar char="»"/>
        <a:defRPr sz="2400">
          <a:solidFill>
            <a:srgbClr val="808080"/>
          </a:solidFill>
          <a:latin typeface="+mn-lt"/>
          <a:ea typeface="+mn-ea"/>
        </a:defRPr>
      </a:lvl3pPr>
      <a:lvl4pPr marL="1599293" indent="-228471" algn="l" rtl="0" eaLnBrk="0" fontAlgn="base" hangingPunct="0">
        <a:lnSpc>
          <a:spcPct val="125000"/>
        </a:lnSpc>
        <a:spcBef>
          <a:spcPct val="20000"/>
        </a:spcBef>
        <a:spcAft>
          <a:spcPct val="0"/>
        </a:spcAft>
        <a:buChar char="–"/>
        <a:defRPr sz="2000">
          <a:solidFill>
            <a:srgbClr val="808080"/>
          </a:solidFill>
          <a:latin typeface="+mn-lt"/>
          <a:ea typeface="+mn-ea"/>
        </a:defRPr>
      </a:lvl4pPr>
      <a:lvl5pPr marL="2056233" indent="-228471" algn="l" rtl="0" eaLnBrk="0" fontAlgn="base" hangingPunct="0">
        <a:lnSpc>
          <a:spcPct val="125000"/>
        </a:lnSpc>
        <a:spcBef>
          <a:spcPct val="20000"/>
        </a:spcBef>
        <a:spcAft>
          <a:spcPct val="0"/>
        </a:spcAft>
        <a:buFont typeface="Arial" pitchFamily="34" charset="0"/>
        <a:buChar char="~"/>
        <a:defRPr sz="2000">
          <a:solidFill>
            <a:srgbClr val="808080"/>
          </a:solidFill>
          <a:latin typeface="+mn-lt"/>
          <a:ea typeface="+mn-ea"/>
        </a:defRPr>
      </a:lvl5pPr>
      <a:lvl6pPr marL="2513175" indent="-228471" algn="l" rtl="0" fontAlgn="base">
        <a:lnSpc>
          <a:spcPct val="125000"/>
        </a:lnSpc>
        <a:spcBef>
          <a:spcPct val="20000"/>
        </a:spcBef>
        <a:spcAft>
          <a:spcPct val="0"/>
        </a:spcAft>
        <a:buFont typeface="Arial" charset="0"/>
        <a:buChar char="~"/>
        <a:defRPr sz="2000">
          <a:solidFill>
            <a:srgbClr val="808080"/>
          </a:solidFill>
          <a:latin typeface="+mn-lt"/>
          <a:ea typeface="+mn-ea"/>
        </a:defRPr>
      </a:lvl6pPr>
      <a:lvl7pPr marL="2970117" indent="-228471" algn="l" rtl="0" fontAlgn="base">
        <a:lnSpc>
          <a:spcPct val="125000"/>
        </a:lnSpc>
        <a:spcBef>
          <a:spcPct val="20000"/>
        </a:spcBef>
        <a:spcAft>
          <a:spcPct val="0"/>
        </a:spcAft>
        <a:buFont typeface="Arial" charset="0"/>
        <a:buChar char="~"/>
        <a:defRPr sz="2000">
          <a:solidFill>
            <a:srgbClr val="808080"/>
          </a:solidFill>
          <a:latin typeface="+mn-lt"/>
          <a:ea typeface="+mn-ea"/>
        </a:defRPr>
      </a:lvl7pPr>
      <a:lvl8pPr marL="3427056" indent="-228471" algn="l" rtl="0" fontAlgn="base">
        <a:lnSpc>
          <a:spcPct val="125000"/>
        </a:lnSpc>
        <a:spcBef>
          <a:spcPct val="20000"/>
        </a:spcBef>
        <a:spcAft>
          <a:spcPct val="0"/>
        </a:spcAft>
        <a:buFont typeface="Arial" charset="0"/>
        <a:buChar char="~"/>
        <a:defRPr sz="2000">
          <a:solidFill>
            <a:srgbClr val="808080"/>
          </a:solidFill>
          <a:latin typeface="+mn-lt"/>
          <a:ea typeface="+mn-ea"/>
        </a:defRPr>
      </a:lvl8pPr>
      <a:lvl9pPr marL="3883997" indent="-228471" algn="l" rtl="0" fontAlgn="base">
        <a:lnSpc>
          <a:spcPct val="125000"/>
        </a:lnSpc>
        <a:spcBef>
          <a:spcPct val="20000"/>
        </a:spcBef>
        <a:spcAft>
          <a:spcPct val="0"/>
        </a:spcAft>
        <a:buFont typeface="Arial" charset="0"/>
        <a:buChar char="~"/>
        <a:defRPr sz="2000">
          <a:solidFill>
            <a:srgbClr val="808080"/>
          </a:solidFill>
          <a:latin typeface="+mn-lt"/>
          <a:ea typeface="+mn-ea"/>
        </a:defRPr>
      </a:lvl9pPr>
    </p:bodyStyle>
    <p:otherStyle>
      <a:defPPr>
        <a:defRPr lang="zh-CN"/>
      </a:defPPr>
      <a:lvl1pPr marL="0" algn="l" defTabSz="913882" rtl="0" eaLnBrk="1" latinLnBrk="0" hangingPunct="1">
        <a:defRPr sz="1700" kern="1200">
          <a:solidFill>
            <a:schemeClr val="tx1"/>
          </a:solidFill>
          <a:latin typeface="+mn-lt"/>
          <a:ea typeface="+mn-ea"/>
          <a:cs typeface="+mn-cs"/>
        </a:defRPr>
      </a:lvl1pPr>
      <a:lvl2pPr marL="456944" algn="l" defTabSz="913882" rtl="0" eaLnBrk="1" latinLnBrk="0" hangingPunct="1">
        <a:defRPr sz="1700" kern="1200">
          <a:solidFill>
            <a:schemeClr val="tx1"/>
          </a:solidFill>
          <a:latin typeface="+mn-lt"/>
          <a:ea typeface="+mn-ea"/>
          <a:cs typeface="+mn-cs"/>
        </a:defRPr>
      </a:lvl2pPr>
      <a:lvl3pPr marL="913882" algn="l" defTabSz="913882" rtl="0" eaLnBrk="1" latinLnBrk="0" hangingPunct="1">
        <a:defRPr sz="1700" kern="1200">
          <a:solidFill>
            <a:schemeClr val="tx1"/>
          </a:solidFill>
          <a:latin typeface="+mn-lt"/>
          <a:ea typeface="+mn-ea"/>
          <a:cs typeface="+mn-cs"/>
        </a:defRPr>
      </a:lvl3pPr>
      <a:lvl4pPr marL="1370823" algn="l" defTabSz="913882" rtl="0" eaLnBrk="1" latinLnBrk="0" hangingPunct="1">
        <a:defRPr sz="1700" kern="1200">
          <a:solidFill>
            <a:schemeClr val="tx1"/>
          </a:solidFill>
          <a:latin typeface="+mn-lt"/>
          <a:ea typeface="+mn-ea"/>
          <a:cs typeface="+mn-cs"/>
        </a:defRPr>
      </a:lvl4pPr>
      <a:lvl5pPr marL="1827764" algn="l" defTabSz="913882" rtl="0" eaLnBrk="1" latinLnBrk="0" hangingPunct="1">
        <a:defRPr sz="1700" kern="1200">
          <a:solidFill>
            <a:schemeClr val="tx1"/>
          </a:solidFill>
          <a:latin typeface="+mn-lt"/>
          <a:ea typeface="+mn-ea"/>
          <a:cs typeface="+mn-cs"/>
        </a:defRPr>
      </a:lvl5pPr>
      <a:lvl6pPr marL="2284704" algn="l" defTabSz="913882" rtl="0" eaLnBrk="1" latinLnBrk="0" hangingPunct="1">
        <a:defRPr sz="1700" kern="1200">
          <a:solidFill>
            <a:schemeClr val="tx1"/>
          </a:solidFill>
          <a:latin typeface="+mn-lt"/>
          <a:ea typeface="+mn-ea"/>
          <a:cs typeface="+mn-cs"/>
        </a:defRPr>
      </a:lvl6pPr>
      <a:lvl7pPr marL="2741647" algn="l" defTabSz="913882" rtl="0" eaLnBrk="1" latinLnBrk="0" hangingPunct="1">
        <a:defRPr sz="1700" kern="1200">
          <a:solidFill>
            <a:schemeClr val="tx1"/>
          </a:solidFill>
          <a:latin typeface="+mn-lt"/>
          <a:ea typeface="+mn-ea"/>
          <a:cs typeface="+mn-cs"/>
        </a:defRPr>
      </a:lvl7pPr>
      <a:lvl8pPr marL="3198586" algn="l" defTabSz="913882" rtl="0" eaLnBrk="1" latinLnBrk="0" hangingPunct="1">
        <a:defRPr sz="1700" kern="1200">
          <a:solidFill>
            <a:schemeClr val="tx1"/>
          </a:solidFill>
          <a:latin typeface="+mn-lt"/>
          <a:ea typeface="+mn-ea"/>
          <a:cs typeface="+mn-cs"/>
        </a:defRPr>
      </a:lvl8pPr>
      <a:lvl9pPr marL="3655526" algn="l" defTabSz="913882" rtl="0" eaLnBrk="1" latinLnBrk="0" hangingPunct="1">
        <a:defRPr sz="17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2"/>
          <p:cNvSpPr>
            <a:spLocks/>
          </p:cNvSpPr>
          <p:nvPr/>
        </p:nvSpPr>
        <p:spPr bwMode="auto">
          <a:xfrm>
            <a:off x="869962" y="6467494"/>
            <a:ext cx="3031594" cy="323121"/>
          </a:xfrm>
          <a:prstGeom prst="rect">
            <a:avLst/>
          </a:prstGeom>
          <a:noFill/>
          <a:ln w="9525">
            <a:noFill/>
            <a:miter lim="800000"/>
            <a:headEnd/>
            <a:tailEnd/>
          </a:ln>
        </p:spPr>
        <p:txBody>
          <a:bodyPr wrap="none" lIns="38078" tIns="38078" rIns="78312" bIns="38078">
            <a:spAutoFit/>
          </a:bodyPr>
          <a:lstStyle/>
          <a:p>
            <a:pPr marL="1588">
              <a:defRPr/>
            </a:pPr>
            <a:r>
              <a:rPr lang="en-US" altLang="zh-CN" sz="1600" dirty="0">
                <a:solidFill>
                  <a:srgbClr val="000000"/>
                </a:solidFill>
                <a:latin typeface="Lucida Grande" charset="0"/>
                <a:sym typeface="Lucida Grande" charset="0"/>
              </a:rPr>
              <a:t>HISILICON SEMICONDUCTOR</a:t>
            </a:r>
          </a:p>
        </p:txBody>
      </p:sp>
      <p:grpSp>
        <p:nvGrpSpPr>
          <p:cNvPr id="3" name="组合 63"/>
          <p:cNvGrpSpPr/>
          <p:nvPr userDrawn="1"/>
        </p:nvGrpSpPr>
        <p:grpSpPr>
          <a:xfrm>
            <a:off x="7" y="6235872"/>
            <a:ext cx="12195176" cy="635000"/>
            <a:chOff x="0" y="6250384"/>
            <a:chExt cx="12195176" cy="635000"/>
          </a:xfrm>
        </p:grpSpPr>
        <p:pic>
          <p:nvPicPr>
            <p:cNvPr id="4109" name="Picture 6"/>
            <p:cNvPicPr>
              <a:picLocks noChangeArrowheads="1"/>
            </p:cNvPicPr>
            <p:nvPr/>
          </p:nvPicPr>
          <p:blipFill>
            <a:blip r:embed="rId8" cstate="print"/>
            <a:srcRect/>
            <a:stretch>
              <a:fillRect/>
            </a:stretch>
          </p:blipFill>
          <p:spPr bwMode="auto">
            <a:xfrm rot="10800000">
              <a:off x="10507663" y="6250384"/>
              <a:ext cx="1687513" cy="635000"/>
            </a:xfrm>
            <a:prstGeom prst="rect">
              <a:avLst/>
            </a:prstGeom>
            <a:noFill/>
            <a:ln w="9525">
              <a:noFill/>
              <a:miter lim="800000"/>
              <a:headEnd/>
              <a:tailEnd/>
            </a:ln>
          </p:spPr>
        </p:pic>
        <p:pic>
          <p:nvPicPr>
            <p:cNvPr id="4107" name="Picture 4"/>
            <p:cNvPicPr>
              <a:picLocks noChangeArrowheads="1"/>
            </p:cNvPicPr>
            <p:nvPr/>
          </p:nvPicPr>
          <p:blipFill>
            <a:blip r:embed="rId8" cstate="print"/>
            <a:srcRect/>
            <a:stretch>
              <a:fillRect/>
            </a:stretch>
          </p:blipFill>
          <p:spPr bwMode="auto">
            <a:xfrm>
              <a:off x="0" y="6250384"/>
              <a:ext cx="9144000" cy="635000"/>
            </a:xfrm>
            <a:prstGeom prst="rect">
              <a:avLst/>
            </a:prstGeom>
            <a:noFill/>
            <a:ln w="9525">
              <a:noFill/>
              <a:miter lim="800000"/>
              <a:headEnd/>
              <a:tailEnd/>
            </a:ln>
          </p:spPr>
        </p:pic>
        <p:pic>
          <p:nvPicPr>
            <p:cNvPr id="4108" name="Picture 5"/>
            <p:cNvPicPr>
              <a:picLocks noChangeArrowheads="1"/>
            </p:cNvPicPr>
            <p:nvPr/>
          </p:nvPicPr>
          <p:blipFill>
            <a:blip r:embed="rId8" cstate="print"/>
            <a:srcRect/>
            <a:stretch>
              <a:fillRect/>
            </a:stretch>
          </p:blipFill>
          <p:spPr bwMode="auto">
            <a:xfrm>
              <a:off x="2443163" y="6250384"/>
              <a:ext cx="9144000" cy="635000"/>
            </a:xfrm>
            <a:prstGeom prst="rect">
              <a:avLst/>
            </a:prstGeom>
            <a:noFill/>
            <a:ln w="9525">
              <a:noFill/>
              <a:miter lim="800000"/>
              <a:headEnd/>
              <a:tailEnd/>
            </a:ln>
          </p:spPr>
        </p:pic>
      </p:grpSp>
      <p:sp>
        <p:nvSpPr>
          <p:cNvPr id="5127" name="Rectangle 7"/>
          <p:cNvSpPr>
            <a:spLocks/>
          </p:cNvSpPr>
          <p:nvPr/>
        </p:nvSpPr>
        <p:spPr bwMode="auto">
          <a:xfrm>
            <a:off x="831853" y="6381757"/>
            <a:ext cx="3787477" cy="276954"/>
          </a:xfrm>
          <a:prstGeom prst="rect">
            <a:avLst/>
          </a:prstGeom>
          <a:noFill/>
          <a:ln w="9525">
            <a:noFill/>
            <a:miter lim="800000"/>
            <a:headEnd/>
            <a:tailEnd/>
          </a:ln>
        </p:spPr>
        <p:txBody>
          <a:bodyPr wrap="square" lIns="38078" tIns="38078" rIns="78312" bIns="38078">
            <a:spAutoFit/>
          </a:bodyPr>
          <a:lstStyle/>
          <a:p>
            <a:pPr marL="1588">
              <a:defRPr/>
            </a:pPr>
            <a:r>
              <a:rPr lang="en-US" altLang="zh-CN" dirty="0">
                <a:solidFill>
                  <a:srgbClr val="000000"/>
                </a:solidFill>
                <a:latin typeface="Arial Bold" charset="0"/>
                <a:cs typeface="Arial Bold" charset="0"/>
                <a:sym typeface="Arial Bold" charset="0"/>
              </a:rPr>
              <a:t>HUAWEI TECHNOLOGIES CO., LTD.</a:t>
            </a:r>
          </a:p>
        </p:txBody>
      </p:sp>
      <p:sp>
        <p:nvSpPr>
          <p:cNvPr id="5128" name="Rectangle 8"/>
          <p:cNvSpPr>
            <a:spLocks/>
          </p:cNvSpPr>
          <p:nvPr/>
        </p:nvSpPr>
        <p:spPr bwMode="auto">
          <a:xfrm>
            <a:off x="7480598" y="6252171"/>
            <a:ext cx="1422400" cy="491531"/>
          </a:xfrm>
          <a:prstGeom prst="rect">
            <a:avLst/>
          </a:prstGeom>
          <a:noFill/>
          <a:ln w="9525">
            <a:noFill/>
            <a:miter lim="800000"/>
            <a:headEnd/>
            <a:tailEnd/>
          </a:ln>
        </p:spPr>
        <p:txBody>
          <a:bodyPr lIns="0" tIns="0" rIns="0" bIns="0"/>
          <a:lstStyle/>
          <a:p>
            <a:pPr>
              <a:lnSpc>
                <a:spcPct val="85000"/>
              </a:lnSpc>
              <a:defRPr/>
            </a:pPr>
            <a:endParaRPr lang="zh-CN" altLang="en-US" dirty="0">
              <a:solidFill>
                <a:srgbClr val="000000"/>
              </a:solidFill>
              <a:latin typeface="Arial" charset="0"/>
              <a:sym typeface="Arial" charset="0"/>
            </a:endParaRPr>
          </a:p>
          <a:p>
            <a:pPr>
              <a:lnSpc>
                <a:spcPct val="85000"/>
              </a:lnSpc>
              <a:defRPr/>
            </a:pPr>
            <a:r>
              <a:rPr lang="en-US" altLang="zh-CN" dirty="0" smtClean="0">
                <a:solidFill>
                  <a:srgbClr val="000000"/>
                </a:solidFill>
                <a:latin typeface="Arial" charset="0"/>
                <a:sym typeface="Arial" charset="0"/>
              </a:rPr>
              <a:t>Page </a:t>
            </a:r>
            <a:fld id="{B3096261-E516-4853-BE3E-8790823DEC14}" type="slidenum">
              <a:rPr lang="zh-CN" altLang="en-US" smtClean="0">
                <a:solidFill>
                  <a:srgbClr val="000000"/>
                </a:solidFill>
                <a:latin typeface="Lucida Grande"/>
                <a:sym typeface="Lucida Grande"/>
              </a:rPr>
              <a:pPr>
                <a:lnSpc>
                  <a:spcPct val="85000"/>
                </a:lnSpc>
                <a:defRPr/>
              </a:pPr>
              <a:t>‹#›</a:t>
            </a:fld>
            <a:r>
              <a:rPr lang="en-US" altLang="zh-CN" dirty="0" smtClean="0">
                <a:solidFill>
                  <a:srgbClr val="000000"/>
                </a:solidFill>
                <a:latin typeface="Arial" charset="0"/>
                <a:sym typeface="Arial" charset="0"/>
              </a:rPr>
              <a:t> </a:t>
            </a:r>
            <a:endParaRPr lang="en-US" altLang="zh-CN" dirty="0">
              <a:solidFill>
                <a:srgbClr val="000000"/>
              </a:solidFill>
              <a:latin typeface="Arial" charset="0"/>
              <a:sym typeface="Arial" charset="0"/>
            </a:endParaRPr>
          </a:p>
        </p:txBody>
      </p:sp>
      <p:pic>
        <p:nvPicPr>
          <p:cNvPr id="4103" name="Picture 9"/>
          <p:cNvPicPr>
            <a:picLocks noChangeArrowheads="1"/>
          </p:cNvPicPr>
          <p:nvPr/>
        </p:nvPicPr>
        <p:blipFill>
          <a:blip r:embed="rId9" cstate="print"/>
          <a:srcRect/>
          <a:stretch>
            <a:fillRect/>
          </a:stretch>
        </p:blipFill>
        <p:spPr bwMode="auto">
          <a:xfrm>
            <a:off x="10274803" y="6367484"/>
            <a:ext cx="1295399" cy="307975"/>
          </a:xfrm>
          <a:prstGeom prst="rect">
            <a:avLst/>
          </a:prstGeom>
          <a:noFill/>
          <a:ln w="9525">
            <a:noFill/>
            <a:miter lim="800000"/>
            <a:headEnd/>
            <a:tailEnd/>
          </a:ln>
        </p:spPr>
      </p:pic>
      <p:sp>
        <p:nvSpPr>
          <p:cNvPr id="4104" name="Rectangle 10"/>
          <p:cNvSpPr>
            <a:spLocks noGrp="1" noChangeArrowheads="1"/>
          </p:cNvSpPr>
          <p:nvPr>
            <p:ph type="title"/>
          </p:nvPr>
        </p:nvSpPr>
        <p:spPr bwMode="auto">
          <a:xfrm>
            <a:off x="781052" y="249237"/>
            <a:ext cx="10855325" cy="1193800"/>
          </a:xfrm>
          <a:prstGeom prst="rect">
            <a:avLst/>
          </a:prstGeom>
          <a:noFill/>
          <a:ln w="12700">
            <a:noFill/>
            <a:miter lim="800000"/>
            <a:headEnd/>
            <a:tailEnd/>
          </a:ln>
        </p:spPr>
        <p:txBody>
          <a:bodyPr vert="horz" wrap="square" lIns="50770" tIns="50770" rIns="91387" bIns="50770" numCol="1" anchor="ctr" anchorCtr="0" compatLnSpc="1">
            <a:prstTxWarp prst="textNoShape">
              <a:avLst/>
            </a:prstTxWarp>
          </a:bodyPr>
          <a:lstStyle/>
          <a:p>
            <a:pPr lvl="0"/>
            <a:r>
              <a:rPr lang="en-US" altLang="zh-CN" smtClean="0">
                <a:sym typeface="Lucida Grande"/>
              </a:rPr>
              <a:t>Click to edit Master title style</a:t>
            </a:r>
          </a:p>
        </p:txBody>
      </p:sp>
      <p:sp>
        <p:nvSpPr>
          <p:cNvPr id="4105" name="Rectangle 11"/>
          <p:cNvSpPr>
            <a:spLocks noGrp="1" noChangeArrowheads="1"/>
          </p:cNvSpPr>
          <p:nvPr>
            <p:ph type="body" idx="1"/>
          </p:nvPr>
        </p:nvSpPr>
        <p:spPr bwMode="auto">
          <a:xfrm>
            <a:off x="788990" y="1556793"/>
            <a:ext cx="10847387" cy="4392488"/>
          </a:xfrm>
          <a:prstGeom prst="rect">
            <a:avLst/>
          </a:prstGeom>
          <a:noFill/>
          <a:ln w="12700">
            <a:noFill/>
            <a:miter lim="800000"/>
            <a:headEnd/>
            <a:tailEnd/>
          </a:ln>
        </p:spPr>
        <p:txBody>
          <a:bodyPr vert="horz" wrap="square" lIns="50770" tIns="50770" rIns="91387" bIns="50770" numCol="1" anchor="t" anchorCtr="0" compatLnSpc="1">
            <a:prstTxWarp prst="textNoShape">
              <a:avLst/>
            </a:prstTxWarp>
          </a:bodyPr>
          <a:lstStyle/>
          <a:p>
            <a:pPr lvl="0"/>
            <a:r>
              <a:rPr lang="en-US" altLang="zh-CN" smtClean="0">
                <a:sym typeface="Lucida Grande"/>
              </a:rPr>
              <a:t>Click to edit Master text styles</a:t>
            </a:r>
          </a:p>
          <a:p>
            <a:pPr lvl="1"/>
            <a:r>
              <a:rPr lang="en-US" altLang="zh-CN" smtClean="0">
                <a:sym typeface="Lucida Grande"/>
              </a:rPr>
              <a:t>Second level</a:t>
            </a:r>
          </a:p>
          <a:p>
            <a:pPr lvl="2"/>
            <a:r>
              <a:rPr lang="en-US" altLang="zh-CN" smtClean="0">
                <a:sym typeface="Lucida Grande"/>
              </a:rPr>
              <a:t>Third level</a:t>
            </a:r>
          </a:p>
          <a:p>
            <a:pPr lvl="3"/>
            <a:r>
              <a:rPr lang="en-US" altLang="zh-CN" smtClean="0">
                <a:sym typeface="Lucida Grande"/>
              </a:rPr>
              <a:t>Fourth level</a:t>
            </a:r>
          </a:p>
          <a:p>
            <a:pPr lvl="4"/>
            <a:r>
              <a:rPr lang="en-US" altLang="zh-CN" smtClean="0">
                <a:sym typeface="Lucida Grande"/>
              </a:rPr>
              <a:t>Fifth level</a:t>
            </a:r>
          </a:p>
        </p:txBody>
      </p:sp>
      <p:sp>
        <p:nvSpPr>
          <p:cNvPr id="14" name="Rectangle 6"/>
          <p:cNvSpPr>
            <a:spLocks/>
          </p:cNvSpPr>
          <p:nvPr/>
        </p:nvSpPr>
        <p:spPr bwMode="auto">
          <a:xfrm>
            <a:off x="-2463786" y="116632"/>
            <a:ext cx="2476499" cy="6408712"/>
          </a:xfrm>
          <a:prstGeom prst="rect">
            <a:avLst/>
          </a:prstGeom>
          <a:noFill/>
          <a:ln w="9525">
            <a:noFill/>
            <a:miter lim="800000"/>
            <a:headEnd/>
            <a:tailEnd/>
          </a:ln>
        </p:spPr>
        <p:txBody>
          <a:bodyPr lIns="38078" tIns="38078" rIns="87750" bIns="38078"/>
          <a:lstStyle/>
          <a:p>
            <a:pPr marL="353812" indent="-342707" algn="r">
              <a:lnSpc>
                <a:spcPct val="125000"/>
              </a:lnSpc>
              <a:spcBef>
                <a:spcPts val="275"/>
              </a:spcBef>
              <a:defRPr/>
            </a:pPr>
            <a:r>
              <a:rPr lang="zh-CN" altLang="en-US" sz="1600" dirty="0">
                <a:solidFill>
                  <a:srgbClr val="F8F8F8"/>
                </a:solidFill>
                <a:latin typeface="Arial" charset="0"/>
                <a:sym typeface="Arial" charset="0"/>
              </a:rPr>
              <a:t>英文标题</a:t>
            </a:r>
            <a:r>
              <a:rPr lang="en-US" altLang="zh-CN" sz="1600" dirty="0">
                <a:solidFill>
                  <a:srgbClr val="F8F8F8"/>
                </a:solidFill>
                <a:latin typeface="Arial" charset="0"/>
                <a:sym typeface="Arial" charset="0"/>
              </a:rPr>
              <a:t>:32-35pt  </a:t>
            </a:r>
          </a:p>
          <a:p>
            <a:pPr marL="353812" indent="-342707" algn="r">
              <a:lnSpc>
                <a:spcPct val="125000"/>
              </a:lnSpc>
              <a:spcBef>
                <a:spcPts val="275"/>
              </a:spcBef>
              <a:defRPr/>
            </a:pPr>
            <a:r>
              <a:rPr lang="zh-CN" altLang="en-US" sz="1600" dirty="0">
                <a:solidFill>
                  <a:srgbClr val="F8F8F8"/>
                </a:solidFill>
                <a:latin typeface="Arial" charset="0"/>
                <a:sym typeface="Arial" charset="0"/>
              </a:rPr>
              <a:t>颜色</a:t>
            </a:r>
            <a:r>
              <a:rPr lang="en-US" altLang="zh-CN" sz="1600" dirty="0">
                <a:solidFill>
                  <a:srgbClr val="F8F8F8"/>
                </a:solidFill>
                <a:latin typeface="Arial" charset="0"/>
                <a:sym typeface="Arial" charset="0"/>
              </a:rPr>
              <a:t>: R153 G0 B0</a:t>
            </a:r>
          </a:p>
          <a:p>
            <a:pPr marL="353812" indent="-342707" algn="r">
              <a:lnSpc>
                <a:spcPct val="125000"/>
              </a:lnSpc>
              <a:spcBef>
                <a:spcPts val="237"/>
              </a:spcBef>
              <a:defRPr/>
            </a:pPr>
            <a:r>
              <a:rPr lang="zh-CN" altLang="en-US" sz="1600" dirty="0">
                <a:solidFill>
                  <a:srgbClr val="F8F8F8"/>
                </a:solidFill>
                <a:latin typeface="Lucida Grande" charset="0"/>
                <a:sym typeface="Lucida Grande" charset="0"/>
              </a:rPr>
              <a:t>内部使用字体 </a:t>
            </a:r>
            <a:r>
              <a:rPr lang="en-US" altLang="zh-CN" sz="1600" dirty="0">
                <a:solidFill>
                  <a:srgbClr val="F8F8F8"/>
                </a:solidFill>
                <a:latin typeface="Lucida Grande" charset="0"/>
                <a:sym typeface="Lucida Grande" charset="0"/>
              </a:rPr>
              <a:t>:</a:t>
            </a:r>
          </a:p>
          <a:p>
            <a:pPr marL="353812" indent="-342707" algn="r">
              <a:lnSpc>
                <a:spcPct val="125000"/>
              </a:lnSpc>
              <a:spcBef>
                <a:spcPts val="237"/>
              </a:spcBef>
              <a:defRPr/>
            </a:pPr>
            <a:r>
              <a:rPr lang="en-US" altLang="zh-CN" sz="1600" dirty="0" err="1">
                <a:solidFill>
                  <a:srgbClr val="F8F8F8"/>
                </a:solidFill>
                <a:latin typeface="Lucida Grande" charset="0"/>
                <a:sym typeface="Lucida Grande" charset="0"/>
              </a:rPr>
              <a:t>FrutigerNext</a:t>
            </a:r>
            <a:r>
              <a:rPr lang="en-US" altLang="zh-CN" sz="1600" dirty="0">
                <a:solidFill>
                  <a:srgbClr val="F8F8F8"/>
                </a:solidFill>
                <a:latin typeface="Lucida Grande" charset="0"/>
                <a:sym typeface="Lucida Grande" charset="0"/>
              </a:rPr>
              <a:t> LT Medium</a:t>
            </a:r>
          </a:p>
          <a:p>
            <a:pPr marL="353812" indent="-342707" algn="r">
              <a:lnSpc>
                <a:spcPct val="125000"/>
              </a:lnSpc>
              <a:spcBef>
                <a:spcPts val="237"/>
              </a:spcBef>
              <a:defRPr/>
            </a:pPr>
            <a:r>
              <a:rPr lang="zh-CN" altLang="en-US" sz="1600" dirty="0">
                <a:solidFill>
                  <a:srgbClr val="F8F8F8"/>
                </a:solidFill>
                <a:latin typeface="Lucida Grande" charset="0"/>
                <a:sym typeface="Lucida Grande" charset="0"/>
              </a:rPr>
              <a:t>外部使用字体 </a:t>
            </a:r>
            <a:r>
              <a:rPr lang="en-US" altLang="zh-CN" sz="1600" dirty="0">
                <a:solidFill>
                  <a:srgbClr val="F8F8F8"/>
                </a:solidFill>
                <a:latin typeface="Lucida Grande" charset="0"/>
                <a:sym typeface="Lucida Grande" charset="0"/>
              </a:rPr>
              <a:t>: Arial</a:t>
            </a:r>
          </a:p>
          <a:p>
            <a:pPr marL="353812" indent="-342707" algn="r">
              <a:lnSpc>
                <a:spcPct val="125000"/>
              </a:lnSpc>
              <a:spcBef>
                <a:spcPts val="275"/>
              </a:spcBef>
              <a:defRPr/>
            </a:pPr>
            <a:endParaRPr lang="en-US" altLang="zh-CN" sz="1600" dirty="0">
              <a:solidFill>
                <a:srgbClr val="F8F8F8"/>
              </a:solidFill>
              <a:latin typeface="Arial" charset="0"/>
              <a:sym typeface="Arial" charset="0"/>
            </a:endParaRPr>
          </a:p>
          <a:p>
            <a:pPr marL="353812" indent="-342707" algn="r">
              <a:lnSpc>
                <a:spcPct val="75000"/>
              </a:lnSpc>
              <a:spcBef>
                <a:spcPts val="275"/>
              </a:spcBef>
              <a:defRPr/>
            </a:pPr>
            <a:r>
              <a:rPr lang="zh-CN" altLang="en-US" sz="1600" dirty="0">
                <a:solidFill>
                  <a:srgbClr val="F8F8F8"/>
                </a:solidFill>
                <a:latin typeface="Arial" charset="0"/>
                <a:sym typeface="Arial" charset="0"/>
              </a:rPr>
              <a:t>中文标题</a:t>
            </a:r>
            <a:r>
              <a:rPr lang="en-US" altLang="zh-CN" sz="1600" dirty="0">
                <a:solidFill>
                  <a:srgbClr val="F8F8F8"/>
                </a:solidFill>
                <a:latin typeface="Arial" charset="0"/>
                <a:sym typeface="Arial" charset="0"/>
              </a:rPr>
              <a:t>:30-32pt  </a:t>
            </a:r>
          </a:p>
          <a:p>
            <a:pPr marL="353812" indent="-342707" algn="r">
              <a:lnSpc>
                <a:spcPct val="75000"/>
              </a:lnSpc>
              <a:spcBef>
                <a:spcPts val="275"/>
              </a:spcBef>
              <a:defRPr/>
            </a:pPr>
            <a:r>
              <a:rPr lang="zh-CN" altLang="en-US" sz="1600" dirty="0">
                <a:solidFill>
                  <a:srgbClr val="F8F8F8"/>
                </a:solidFill>
                <a:latin typeface="Arial" charset="0"/>
                <a:sym typeface="Arial" charset="0"/>
              </a:rPr>
              <a:t>颜色</a:t>
            </a:r>
            <a:r>
              <a:rPr lang="en-US" altLang="zh-CN" sz="1600" dirty="0">
                <a:solidFill>
                  <a:srgbClr val="F8F8F8"/>
                </a:solidFill>
                <a:latin typeface="Arial" charset="0"/>
                <a:sym typeface="Arial" charset="0"/>
              </a:rPr>
              <a:t>: R153 G0 B0</a:t>
            </a:r>
          </a:p>
          <a:p>
            <a:pPr marL="353812" indent="-342707" algn="r">
              <a:lnSpc>
                <a:spcPct val="75000"/>
              </a:lnSpc>
              <a:spcBef>
                <a:spcPts val="275"/>
              </a:spcBef>
              <a:defRPr/>
            </a:pPr>
            <a:r>
              <a:rPr lang="zh-CN" altLang="en-US" sz="1600" dirty="0">
                <a:solidFill>
                  <a:srgbClr val="F8F8F8"/>
                </a:solidFill>
                <a:latin typeface="Arial" charset="0"/>
                <a:sym typeface="Arial" charset="0"/>
              </a:rPr>
              <a:t>字体</a:t>
            </a:r>
            <a:r>
              <a:rPr lang="en-US" altLang="zh-CN" sz="1600" dirty="0">
                <a:solidFill>
                  <a:srgbClr val="F8F8F8"/>
                </a:solidFill>
                <a:latin typeface="Arial" charset="0"/>
                <a:sym typeface="Arial" charset="0"/>
              </a:rPr>
              <a:t>:</a:t>
            </a:r>
            <a:r>
              <a:rPr lang="zh-CN" altLang="en-US" sz="1600" dirty="0">
                <a:solidFill>
                  <a:srgbClr val="F8F8F8"/>
                </a:solidFill>
                <a:latin typeface="Arial" charset="0"/>
                <a:sym typeface="Arial" charset="0"/>
              </a:rPr>
              <a:t>黑体</a:t>
            </a:r>
          </a:p>
          <a:p>
            <a:pPr marL="353812" indent="-342707" algn="r">
              <a:lnSpc>
                <a:spcPct val="75000"/>
              </a:lnSpc>
              <a:spcBef>
                <a:spcPts val="275"/>
              </a:spcBef>
              <a:defRPr/>
            </a:pPr>
            <a:endParaRPr lang="zh-CN" altLang="en-US" sz="1600" dirty="0">
              <a:solidFill>
                <a:srgbClr val="F8F8F8"/>
              </a:solidFill>
              <a:latin typeface="Arial" charset="0"/>
              <a:sym typeface="Arial" charset="0"/>
            </a:endParaRPr>
          </a:p>
          <a:p>
            <a:pPr marL="353812" indent="-342707" algn="r">
              <a:lnSpc>
                <a:spcPct val="75000"/>
              </a:lnSpc>
              <a:spcBef>
                <a:spcPts val="275"/>
              </a:spcBef>
              <a:defRPr/>
            </a:pPr>
            <a:endParaRPr lang="zh-CN" altLang="en-US" sz="1600" dirty="0">
              <a:solidFill>
                <a:srgbClr val="F8F8F8"/>
              </a:solidFill>
              <a:latin typeface="Arial" charset="0"/>
              <a:sym typeface="Arial" charset="0"/>
            </a:endParaRPr>
          </a:p>
          <a:p>
            <a:pPr marL="353812" indent="-342707" algn="r">
              <a:lnSpc>
                <a:spcPct val="75000"/>
              </a:lnSpc>
              <a:spcBef>
                <a:spcPts val="275"/>
              </a:spcBef>
              <a:defRPr/>
            </a:pPr>
            <a:endParaRPr lang="zh-CN" altLang="en-US" sz="1600" dirty="0">
              <a:solidFill>
                <a:srgbClr val="F8F8F8"/>
              </a:solidFill>
              <a:latin typeface="Arial" charset="0"/>
              <a:sym typeface="Arial" charset="0"/>
            </a:endParaRPr>
          </a:p>
          <a:p>
            <a:pPr marL="353812" indent="-342707" algn="r">
              <a:lnSpc>
                <a:spcPct val="75000"/>
              </a:lnSpc>
              <a:spcBef>
                <a:spcPts val="275"/>
              </a:spcBef>
              <a:defRPr/>
            </a:pPr>
            <a:r>
              <a:rPr lang="zh-CN" altLang="en-US" sz="1600" dirty="0">
                <a:solidFill>
                  <a:srgbClr val="F8F8F8"/>
                </a:solidFill>
                <a:latin typeface="Arial" charset="0"/>
                <a:sym typeface="Arial" charset="0"/>
              </a:rPr>
              <a:t>英文正文</a:t>
            </a:r>
            <a:r>
              <a:rPr lang="en-US" altLang="zh-CN" sz="1600" dirty="0">
                <a:solidFill>
                  <a:srgbClr val="F8F8F8"/>
                </a:solidFill>
                <a:latin typeface="Arial" charset="0"/>
                <a:sym typeface="Arial" charset="0"/>
              </a:rPr>
              <a:t>:20-22pt</a:t>
            </a:r>
          </a:p>
          <a:p>
            <a:pPr marL="353812" indent="-342707" algn="r">
              <a:lnSpc>
                <a:spcPct val="75000"/>
              </a:lnSpc>
              <a:spcBef>
                <a:spcPts val="275"/>
              </a:spcBef>
              <a:defRPr/>
            </a:pPr>
            <a:r>
              <a:rPr lang="zh-CN" altLang="en-US" sz="1600" dirty="0">
                <a:solidFill>
                  <a:srgbClr val="F8F8F8"/>
                </a:solidFill>
                <a:latin typeface="Arial" charset="0"/>
                <a:sym typeface="Arial" charset="0"/>
              </a:rPr>
              <a:t>子目录 </a:t>
            </a:r>
            <a:r>
              <a:rPr lang="en-US" altLang="zh-CN" sz="1600" dirty="0">
                <a:solidFill>
                  <a:srgbClr val="F8F8F8"/>
                </a:solidFill>
                <a:latin typeface="Arial" charset="0"/>
                <a:sym typeface="Arial" charset="0"/>
              </a:rPr>
              <a:t>(2-5</a:t>
            </a:r>
            <a:r>
              <a:rPr lang="zh-CN" altLang="en-US" sz="1600" dirty="0">
                <a:solidFill>
                  <a:srgbClr val="F8F8F8"/>
                </a:solidFill>
                <a:latin typeface="Arial" charset="0"/>
                <a:sym typeface="Arial" charset="0"/>
              </a:rPr>
              <a:t>级</a:t>
            </a:r>
            <a:r>
              <a:rPr lang="en-US" altLang="zh-CN" sz="1600" dirty="0">
                <a:solidFill>
                  <a:srgbClr val="F8F8F8"/>
                </a:solidFill>
                <a:latin typeface="Arial" charset="0"/>
                <a:sym typeface="Arial" charset="0"/>
              </a:rPr>
              <a:t>) :18pt  </a:t>
            </a:r>
          </a:p>
          <a:p>
            <a:pPr marL="353812" indent="-342707" algn="r">
              <a:lnSpc>
                <a:spcPct val="75000"/>
              </a:lnSpc>
              <a:spcBef>
                <a:spcPts val="275"/>
              </a:spcBef>
              <a:defRPr/>
            </a:pPr>
            <a:r>
              <a:rPr lang="zh-CN" altLang="en-US" sz="1600" dirty="0">
                <a:solidFill>
                  <a:srgbClr val="F8F8F8"/>
                </a:solidFill>
                <a:latin typeface="Arial" charset="0"/>
                <a:sym typeface="Arial" charset="0"/>
              </a:rPr>
              <a:t>颜色</a:t>
            </a:r>
            <a:r>
              <a:rPr lang="en-US" altLang="zh-CN" sz="1600" dirty="0">
                <a:solidFill>
                  <a:srgbClr val="F8F8F8"/>
                </a:solidFill>
                <a:latin typeface="Arial" charset="0"/>
                <a:sym typeface="Arial" charset="0"/>
              </a:rPr>
              <a:t>:</a:t>
            </a:r>
            <a:r>
              <a:rPr lang="zh-CN" altLang="en-US" sz="1600" dirty="0">
                <a:solidFill>
                  <a:srgbClr val="F8F8F8"/>
                </a:solidFill>
                <a:latin typeface="Arial" charset="0"/>
                <a:sym typeface="Arial" charset="0"/>
              </a:rPr>
              <a:t>黑色</a:t>
            </a:r>
          </a:p>
          <a:p>
            <a:pPr marL="353812" indent="-342707" algn="r">
              <a:lnSpc>
                <a:spcPct val="125000"/>
              </a:lnSpc>
              <a:spcBef>
                <a:spcPts val="237"/>
              </a:spcBef>
              <a:defRPr/>
            </a:pPr>
            <a:r>
              <a:rPr lang="zh-CN" altLang="en-US" sz="1600" dirty="0">
                <a:solidFill>
                  <a:srgbClr val="F8F8F8"/>
                </a:solidFill>
                <a:latin typeface="Lucida Grande" charset="0"/>
                <a:sym typeface="Lucida Grande" charset="0"/>
              </a:rPr>
              <a:t>内部使用字体 </a:t>
            </a:r>
            <a:r>
              <a:rPr lang="en-US" altLang="zh-CN" sz="1600" dirty="0">
                <a:solidFill>
                  <a:srgbClr val="F8F8F8"/>
                </a:solidFill>
                <a:latin typeface="Lucida Grande" charset="0"/>
                <a:sym typeface="Lucida Grande" charset="0"/>
              </a:rPr>
              <a:t>:</a:t>
            </a:r>
          </a:p>
          <a:p>
            <a:pPr marL="353812" indent="-342707" algn="r">
              <a:lnSpc>
                <a:spcPct val="125000"/>
              </a:lnSpc>
              <a:spcBef>
                <a:spcPts val="237"/>
              </a:spcBef>
              <a:defRPr/>
            </a:pPr>
            <a:r>
              <a:rPr lang="en-US" altLang="zh-CN" sz="1600" dirty="0" err="1">
                <a:solidFill>
                  <a:srgbClr val="F8F8F8"/>
                </a:solidFill>
                <a:latin typeface="Lucida Grande" charset="0"/>
                <a:sym typeface="Lucida Grande" charset="0"/>
              </a:rPr>
              <a:t>FrutigerNext</a:t>
            </a:r>
            <a:r>
              <a:rPr lang="en-US" altLang="zh-CN" sz="1600" dirty="0">
                <a:solidFill>
                  <a:srgbClr val="F8F8F8"/>
                </a:solidFill>
                <a:latin typeface="Lucida Grande" charset="0"/>
                <a:sym typeface="Lucida Grande" charset="0"/>
              </a:rPr>
              <a:t> LT Regular</a:t>
            </a:r>
          </a:p>
          <a:p>
            <a:pPr marL="353812" indent="-342707" algn="r">
              <a:lnSpc>
                <a:spcPct val="125000"/>
              </a:lnSpc>
              <a:spcBef>
                <a:spcPts val="237"/>
              </a:spcBef>
              <a:defRPr/>
            </a:pPr>
            <a:r>
              <a:rPr lang="zh-CN" altLang="en-US" sz="1600" dirty="0">
                <a:solidFill>
                  <a:srgbClr val="F8F8F8"/>
                </a:solidFill>
                <a:latin typeface="Lucida Grande" charset="0"/>
                <a:sym typeface="Lucida Grande" charset="0"/>
              </a:rPr>
              <a:t>外部使用字体 </a:t>
            </a:r>
            <a:r>
              <a:rPr lang="en-US" altLang="zh-CN" sz="1600" dirty="0">
                <a:solidFill>
                  <a:srgbClr val="F8F8F8"/>
                </a:solidFill>
                <a:latin typeface="Lucida Grande" charset="0"/>
                <a:sym typeface="Lucida Grande" charset="0"/>
              </a:rPr>
              <a:t>: Arial</a:t>
            </a:r>
          </a:p>
          <a:p>
            <a:pPr marL="353812" indent="-342707" algn="r">
              <a:lnSpc>
                <a:spcPct val="125000"/>
              </a:lnSpc>
              <a:spcBef>
                <a:spcPts val="275"/>
              </a:spcBef>
              <a:defRPr/>
            </a:pPr>
            <a:endParaRPr lang="en-US" altLang="zh-CN" sz="1600" dirty="0">
              <a:solidFill>
                <a:srgbClr val="F8F8F8"/>
              </a:solidFill>
              <a:latin typeface="Arial" charset="0"/>
              <a:sym typeface="Arial" charset="0"/>
            </a:endParaRPr>
          </a:p>
          <a:p>
            <a:pPr marL="353812" indent="-342707" algn="r">
              <a:lnSpc>
                <a:spcPct val="75000"/>
              </a:lnSpc>
              <a:spcBef>
                <a:spcPts val="275"/>
              </a:spcBef>
              <a:defRPr/>
            </a:pPr>
            <a:r>
              <a:rPr lang="zh-CN" altLang="en-US" sz="1600" dirty="0">
                <a:solidFill>
                  <a:srgbClr val="F8F8F8"/>
                </a:solidFill>
                <a:latin typeface="Arial" charset="0"/>
                <a:sym typeface="Arial" charset="0"/>
              </a:rPr>
              <a:t>中文正文</a:t>
            </a:r>
            <a:r>
              <a:rPr lang="en-US" altLang="zh-CN" sz="1600" dirty="0">
                <a:solidFill>
                  <a:srgbClr val="F8F8F8"/>
                </a:solidFill>
                <a:latin typeface="Arial" charset="0"/>
                <a:sym typeface="Arial" charset="0"/>
              </a:rPr>
              <a:t>:18-20pt</a:t>
            </a:r>
          </a:p>
          <a:p>
            <a:pPr marL="353812" indent="-342707" algn="r">
              <a:lnSpc>
                <a:spcPct val="75000"/>
              </a:lnSpc>
              <a:spcBef>
                <a:spcPts val="275"/>
              </a:spcBef>
              <a:defRPr/>
            </a:pPr>
            <a:r>
              <a:rPr lang="zh-CN" altLang="en-US" sz="1600" dirty="0">
                <a:solidFill>
                  <a:srgbClr val="F8F8F8"/>
                </a:solidFill>
                <a:latin typeface="Arial" charset="0"/>
                <a:sym typeface="Arial" charset="0"/>
              </a:rPr>
              <a:t>子目录</a:t>
            </a:r>
            <a:r>
              <a:rPr lang="en-US" altLang="zh-CN" sz="1600" dirty="0">
                <a:solidFill>
                  <a:srgbClr val="F8F8F8"/>
                </a:solidFill>
                <a:latin typeface="Arial" charset="0"/>
                <a:sym typeface="Arial" charset="0"/>
              </a:rPr>
              <a:t>(2-5</a:t>
            </a:r>
            <a:r>
              <a:rPr lang="zh-CN" altLang="en-US" sz="1600" dirty="0">
                <a:solidFill>
                  <a:srgbClr val="F8F8F8"/>
                </a:solidFill>
                <a:latin typeface="Arial" charset="0"/>
                <a:sym typeface="Arial" charset="0"/>
              </a:rPr>
              <a:t>级</a:t>
            </a:r>
            <a:r>
              <a:rPr lang="en-US" altLang="zh-CN" sz="1600" dirty="0">
                <a:solidFill>
                  <a:srgbClr val="F8F8F8"/>
                </a:solidFill>
                <a:latin typeface="Arial" charset="0"/>
                <a:sym typeface="Arial" charset="0"/>
              </a:rPr>
              <a:t>):18pt </a:t>
            </a:r>
          </a:p>
          <a:p>
            <a:pPr marL="353812" indent="-342707" algn="r">
              <a:lnSpc>
                <a:spcPct val="75000"/>
              </a:lnSpc>
              <a:spcBef>
                <a:spcPts val="275"/>
              </a:spcBef>
              <a:defRPr/>
            </a:pPr>
            <a:r>
              <a:rPr lang="zh-CN" altLang="en-US" sz="1600" dirty="0">
                <a:solidFill>
                  <a:srgbClr val="F8F8F8"/>
                </a:solidFill>
                <a:latin typeface="Arial" charset="0"/>
                <a:sym typeface="Arial" charset="0"/>
              </a:rPr>
              <a:t>颜色</a:t>
            </a:r>
            <a:r>
              <a:rPr lang="en-US" altLang="zh-CN" sz="1600" dirty="0">
                <a:solidFill>
                  <a:srgbClr val="F8F8F8"/>
                </a:solidFill>
                <a:latin typeface="Arial" charset="0"/>
                <a:sym typeface="Arial" charset="0"/>
              </a:rPr>
              <a:t>:</a:t>
            </a:r>
            <a:r>
              <a:rPr lang="zh-CN" altLang="en-US" sz="1600" dirty="0">
                <a:solidFill>
                  <a:srgbClr val="F8F8F8"/>
                </a:solidFill>
                <a:latin typeface="Arial" charset="0"/>
                <a:sym typeface="Arial" charset="0"/>
              </a:rPr>
              <a:t>黑色</a:t>
            </a:r>
          </a:p>
          <a:p>
            <a:pPr marL="353812" indent="-342707" algn="r">
              <a:lnSpc>
                <a:spcPct val="75000"/>
              </a:lnSpc>
              <a:spcBef>
                <a:spcPts val="275"/>
              </a:spcBef>
              <a:defRPr/>
            </a:pPr>
            <a:r>
              <a:rPr lang="zh-CN" altLang="en-US" sz="1600" dirty="0">
                <a:solidFill>
                  <a:srgbClr val="F8F8F8"/>
                </a:solidFill>
                <a:latin typeface="Arial" charset="0"/>
                <a:sym typeface="Arial" charset="0"/>
              </a:rPr>
              <a:t>字体</a:t>
            </a:r>
            <a:r>
              <a:rPr lang="en-US" altLang="zh-CN" sz="1600" dirty="0">
                <a:solidFill>
                  <a:srgbClr val="F8F8F8"/>
                </a:solidFill>
                <a:latin typeface="Arial" charset="0"/>
                <a:sym typeface="Arial" charset="0"/>
              </a:rPr>
              <a:t>:</a:t>
            </a:r>
            <a:r>
              <a:rPr lang="zh-CN" altLang="en-US" sz="1600" dirty="0">
                <a:solidFill>
                  <a:srgbClr val="F8F8F8"/>
                </a:solidFill>
                <a:latin typeface="Arial" charset="0"/>
                <a:sym typeface="Arial" charset="0"/>
              </a:rPr>
              <a:t>细黑体 </a:t>
            </a:r>
          </a:p>
        </p:txBody>
      </p:sp>
      <p:sp>
        <p:nvSpPr>
          <p:cNvPr id="16" name="Rectangle 53"/>
          <p:cNvSpPr>
            <a:spLocks/>
          </p:cNvSpPr>
          <p:nvPr/>
        </p:nvSpPr>
        <p:spPr bwMode="auto">
          <a:xfrm>
            <a:off x="12269804" y="1484790"/>
            <a:ext cx="1409699" cy="2544291"/>
          </a:xfrm>
          <a:prstGeom prst="rect">
            <a:avLst/>
          </a:prstGeom>
          <a:noFill/>
          <a:ln w="9525">
            <a:noFill/>
            <a:miter lim="800000"/>
            <a:headEnd/>
            <a:tailEnd/>
          </a:ln>
        </p:spPr>
        <p:txBody>
          <a:bodyPr lIns="38078" tIns="38078" rIns="87750" bIns="38078"/>
          <a:lstStyle/>
          <a:p>
            <a:pPr marL="353812" indent="-342707">
              <a:lnSpc>
                <a:spcPct val="120000"/>
              </a:lnSpc>
              <a:spcBef>
                <a:spcPts val="237"/>
              </a:spcBef>
              <a:defRPr/>
            </a:pPr>
            <a:r>
              <a:rPr lang="zh-CN" altLang="en-US" sz="1600" dirty="0">
                <a:solidFill>
                  <a:srgbClr val="F8F8F8"/>
                </a:solidFill>
                <a:latin typeface="华文细黑" pitchFamily="2" charset="-122"/>
                <a:ea typeface="华文细黑" pitchFamily="2" charset="-122"/>
                <a:sym typeface="华文细黑" pitchFamily="2" charset="-122"/>
              </a:rPr>
              <a:t>配色参考方案：</a:t>
            </a:r>
          </a:p>
          <a:p>
            <a:pPr indent="11108">
              <a:lnSpc>
                <a:spcPct val="120000"/>
              </a:lnSpc>
              <a:spcBef>
                <a:spcPts val="237"/>
              </a:spcBef>
              <a:defRPr/>
            </a:pPr>
            <a:r>
              <a:rPr lang="zh-CN" altLang="en-US" sz="1600" dirty="0">
                <a:solidFill>
                  <a:srgbClr val="F8F8F8"/>
                </a:solidFill>
                <a:latin typeface="华文细黑" pitchFamily="2" charset="-122"/>
                <a:ea typeface="华文细黑" pitchFamily="2" charset="-122"/>
                <a:sym typeface="华文细黑" pitchFamily="2" charset="-122"/>
              </a:rPr>
              <a:t>建议同一页面内不超过四种颜色，以下是９组配色方案，同一页面内只选择一组使用。</a:t>
            </a:r>
          </a:p>
          <a:p>
            <a:pPr marL="353812" indent="-342707">
              <a:lnSpc>
                <a:spcPct val="120000"/>
              </a:lnSpc>
              <a:spcBef>
                <a:spcPts val="237"/>
              </a:spcBef>
              <a:defRPr/>
            </a:pPr>
            <a:r>
              <a:rPr lang="zh-CN" altLang="en-US" sz="1600" dirty="0">
                <a:solidFill>
                  <a:srgbClr val="F8F8F8"/>
                </a:solidFill>
                <a:latin typeface="华文细黑" pitchFamily="2" charset="-122"/>
                <a:ea typeface="华文细黑" pitchFamily="2" charset="-122"/>
                <a:sym typeface="华文细黑" pitchFamily="2" charset="-122"/>
              </a:rPr>
              <a:t>（仅供参考）</a:t>
            </a:r>
          </a:p>
        </p:txBody>
      </p:sp>
      <p:sp>
        <p:nvSpPr>
          <p:cNvPr id="17" name="Rectangle 54"/>
          <p:cNvSpPr>
            <a:spLocks/>
          </p:cNvSpPr>
          <p:nvPr/>
        </p:nvSpPr>
        <p:spPr bwMode="auto">
          <a:xfrm>
            <a:off x="12269804" y="-61904"/>
            <a:ext cx="1409699" cy="1114649"/>
          </a:xfrm>
          <a:prstGeom prst="rect">
            <a:avLst/>
          </a:prstGeom>
          <a:noFill/>
          <a:ln w="9525">
            <a:noFill/>
            <a:miter lim="800000"/>
            <a:headEnd/>
            <a:tailEnd/>
          </a:ln>
        </p:spPr>
        <p:txBody>
          <a:bodyPr lIns="38078" tIns="38078" rIns="87750" bIns="38078"/>
          <a:lstStyle/>
          <a:p>
            <a:pPr indent="11108">
              <a:lnSpc>
                <a:spcPct val="120000"/>
              </a:lnSpc>
              <a:spcBef>
                <a:spcPts val="237"/>
              </a:spcBef>
              <a:defRPr/>
            </a:pPr>
            <a:r>
              <a:rPr lang="zh-CN" altLang="en-US" sz="1600" dirty="0">
                <a:solidFill>
                  <a:srgbClr val="F8F8F8"/>
                </a:solidFill>
                <a:latin typeface="华文细黑" pitchFamily="2" charset="-122"/>
                <a:ea typeface="华文细黑" pitchFamily="2" charset="-122"/>
                <a:sym typeface="华文细黑" pitchFamily="2" charset="-122"/>
              </a:rPr>
              <a:t>客户或者合作伙伴的标志放在右上角</a:t>
            </a:r>
            <a:r>
              <a:rPr lang="en-US" altLang="zh-CN" sz="1600" dirty="0">
                <a:solidFill>
                  <a:srgbClr val="F8F8F8"/>
                </a:solidFill>
                <a:latin typeface="华文细黑" pitchFamily="2" charset="-122"/>
                <a:ea typeface="华文细黑" pitchFamily="2" charset="-122"/>
                <a:sym typeface="华文细黑" pitchFamily="2" charset="-122"/>
              </a:rPr>
              <a:t>.</a:t>
            </a:r>
          </a:p>
        </p:txBody>
      </p:sp>
      <p:sp>
        <p:nvSpPr>
          <p:cNvPr id="18" name="Rectangle 7"/>
          <p:cNvSpPr>
            <a:spLocks/>
          </p:cNvSpPr>
          <p:nvPr/>
        </p:nvSpPr>
        <p:spPr bwMode="auto">
          <a:xfrm>
            <a:off x="12361871" y="4149095"/>
            <a:ext cx="1239837" cy="2627313"/>
          </a:xfrm>
          <a:prstGeom prst="rect">
            <a:avLst/>
          </a:prstGeom>
          <a:solidFill>
            <a:srgbClr val="F8F8F8"/>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grpSp>
        <p:nvGrpSpPr>
          <p:cNvPr id="4" name="Group 8"/>
          <p:cNvGrpSpPr>
            <a:grpSpLocks/>
          </p:cNvGrpSpPr>
          <p:nvPr/>
        </p:nvGrpSpPr>
        <p:grpSpPr bwMode="auto">
          <a:xfrm>
            <a:off x="12472989" y="5134923"/>
            <a:ext cx="989012" cy="184151"/>
            <a:chOff x="0" y="0"/>
            <a:chExt cx="622" cy="116"/>
          </a:xfrm>
        </p:grpSpPr>
        <p:sp>
          <p:nvSpPr>
            <p:cNvPr id="20" name="Rectangle 9"/>
            <p:cNvSpPr>
              <a:spLocks/>
            </p:cNvSpPr>
            <p:nvPr/>
          </p:nvSpPr>
          <p:spPr bwMode="auto">
            <a:xfrm rot="10800000" flipH="1">
              <a:off x="156" y="0"/>
              <a:ext cx="163" cy="116"/>
            </a:xfrm>
            <a:prstGeom prst="rect">
              <a:avLst/>
            </a:prstGeom>
            <a:solidFill>
              <a:schemeClr val="accent1"/>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sp>
          <p:nvSpPr>
            <p:cNvPr id="21" name="Rectangle 10"/>
            <p:cNvSpPr>
              <a:spLocks/>
            </p:cNvSpPr>
            <p:nvPr/>
          </p:nvSpPr>
          <p:spPr bwMode="auto">
            <a:xfrm rot="10800000" flipH="1">
              <a:off x="312" y="0"/>
              <a:ext cx="154" cy="116"/>
            </a:xfrm>
            <a:prstGeom prst="rect">
              <a:avLst/>
            </a:prstGeom>
            <a:solidFill>
              <a:srgbClr val="FF9900"/>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sp>
          <p:nvSpPr>
            <p:cNvPr id="22" name="Rectangle 11"/>
            <p:cNvSpPr>
              <a:spLocks/>
            </p:cNvSpPr>
            <p:nvPr/>
          </p:nvSpPr>
          <p:spPr bwMode="auto">
            <a:xfrm rot="10800000" flipH="1">
              <a:off x="466" y="0"/>
              <a:ext cx="156" cy="116"/>
            </a:xfrm>
            <a:prstGeom prst="rect">
              <a:avLst/>
            </a:prstGeom>
            <a:solidFill>
              <a:srgbClr val="99660A"/>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sp>
          <p:nvSpPr>
            <p:cNvPr id="23" name="Rectangle 12"/>
            <p:cNvSpPr>
              <a:spLocks/>
            </p:cNvSpPr>
            <p:nvPr/>
          </p:nvSpPr>
          <p:spPr bwMode="auto">
            <a:xfrm rot="10800000" flipH="1">
              <a:off x="0" y="0"/>
              <a:ext cx="156" cy="116"/>
            </a:xfrm>
            <a:prstGeom prst="rect">
              <a:avLst/>
            </a:prstGeom>
            <a:solidFill>
              <a:srgbClr val="FFCC99"/>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grpSp>
      <p:grpSp>
        <p:nvGrpSpPr>
          <p:cNvPr id="5" name="Group 13"/>
          <p:cNvGrpSpPr>
            <a:grpSpLocks/>
          </p:cNvGrpSpPr>
          <p:nvPr/>
        </p:nvGrpSpPr>
        <p:grpSpPr bwMode="auto">
          <a:xfrm>
            <a:off x="12472989" y="6060447"/>
            <a:ext cx="989012" cy="182563"/>
            <a:chOff x="0" y="0"/>
            <a:chExt cx="622" cy="115"/>
          </a:xfrm>
        </p:grpSpPr>
        <p:sp>
          <p:nvSpPr>
            <p:cNvPr id="25" name="Rectangle 14"/>
            <p:cNvSpPr>
              <a:spLocks/>
            </p:cNvSpPr>
            <p:nvPr/>
          </p:nvSpPr>
          <p:spPr bwMode="auto">
            <a:xfrm rot="10800000" flipH="1">
              <a:off x="156" y="0"/>
              <a:ext cx="163" cy="115"/>
            </a:xfrm>
            <a:prstGeom prst="rect">
              <a:avLst/>
            </a:prstGeom>
            <a:solidFill>
              <a:srgbClr val="99CCFF"/>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sp>
          <p:nvSpPr>
            <p:cNvPr id="26" name="Rectangle 15"/>
            <p:cNvSpPr>
              <a:spLocks/>
            </p:cNvSpPr>
            <p:nvPr/>
          </p:nvSpPr>
          <p:spPr bwMode="auto">
            <a:xfrm rot="10800000" flipH="1">
              <a:off x="312" y="0"/>
              <a:ext cx="154" cy="115"/>
            </a:xfrm>
            <a:prstGeom prst="rect">
              <a:avLst/>
            </a:prstGeom>
            <a:solidFill>
              <a:srgbClr val="99CCCC"/>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sp>
          <p:nvSpPr>
            <p:cNvPr id="27" name="Rectangle 16"/>
            <p:cNvSpPr>
              <a:spLocks/>
            </p:cNvSpPr>
            <p:nvPr/>
          </p:nvSpPr>
          <p:spPr bwMode="auto">
            <a:xfrm rot="10800000" flipH="1">
              <a:off x="466" y="0"/>
              <a:ext cx="156" cy="115"/>
            </a:xfrm>
            <a:prstGeom prst="rect">
              <a:avLst/>
            </a:prstGeom>
            <a:solidFill>
              <a:srgbClr val="009999"/>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sp>
          <p:nvSpPr>
            <p:cNvPr id="28" name="Rectangle 17"/>
            <p:cNvSpPr>
              <a:spLocks/>
            </p:cNvSpPr>
            <p:nvPr/>
          </p:nvSpPr>
          <p:spPr bwMode="auto">
            <a:xfrm rot="10800000" flipH="1">
              <a:off x="0" y="0"/>
              <a:ext cx="156" cy="115"/>
            </a:xfrm>
            <a:prstGeom prst="rect">
              <a:avLst/>
            </a:prstGeom>
            <a:solidFill>
              <a:srgbClr val="CCCCFF"/>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grpSp>
      <p:grpSp>
        <p:nvGrpSpPr>
          <p:cNvPr id="6" name="Group 18"/>
          <p:cNvGrpSpPr>
            <a:grpSpLocks/>
          </p:cNvGrpSpPr>
          <p:nvPr/>
        </p:nvGrpSpPr>
        <p:grpSpPr bwMode="auto">
          <a:xfrm>
            <a:off x="12472989" y="6306495"/>
            <a:ext cx="989012" cy="182563"/>
            <a:chOff x="0" y="0"/>
            <a:chExt cx="622" cy="115"/>
          </a:xfrm>
        </p:grpSpPr>
        <p:sp>
          <p:nvSpPr>
            <p:cNvPr id="30" name="Rectangle 19"/>
            <p:cNvSpPr>
              <a:spLocks/>
            </p:cNvSpPr>
            <p:nvPr/>
          </p:nvSpPr>
          <p:spPr bwMode="auto">
            <a:xfrm rot="10800000" flipH="1">
              <a:off x="156" y="0"/>
              <a:ext cx="163" cy="115"/>
            </a:xfrm>
            <a:prstGeom prst="rect">
              <a:avLst/>
            </a:prstGeom>
            <a:solidFill>
              <a:srgbClr val="99CCCC"/>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sp>
          <p:nvSpPr>
            <p:cNvPr id="31" name="Rectangle 20"/>
            <p:cNvSpPr>
              <a:spLocks/>
            </p:cNvSpPr>
            <p:nvPr/>
          </p:nvSpPr>
          <p:spPr bwMode="auto">
            <a:xfrm rot="10800000" flipH="1">
              <a:off x="312" y="0"/>
              <a:ext cx="154" cy="115"/>
            </a:xfrm>
            <a:prstGeom prst="rect">
              <a:avLst/>
            </a:prstGeom>
            <a:solidFill>
              <a:srgbClr val="0099CC"/>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sp>
          <p:nvSpPr>
            <p:cNvPr id="32" name="Rectangle 21"/>
            <p:cNvSpPr>
              <a:spLocks/>
            </p:cNvSpPr>
            <p:nvPr/>
          </p:nvSpPr>
          <p:spPr bwMode="auto">
            <a:xfrm rot="10800000" flipH="1">
              <a:off x="466" y="0"/>
              <a:ext cx="156" cy="115"/>
            </a:xfrm>
            <a:prstGeom prst="rect">
              <a:avLst/>
            </a:prstGeom>
            <a:solidFill>
              <a:srgbClr val="006699"/>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sp>
          <p:nvSpPr>
            <p:cNvPr id="33" name="Rectangle 22"/>
            <p:cNvSpPr>
              <a:spLocks/>
            </p:cNvSpPr>
            <p:nvPr/>
          </p:nvSpPr>
          <p:spPr bwMode="auto">
            <a:xfrm rot="10800000" flipH="1">
              <a:off x="0" y="0"/>
              <a:ext cx="156" cy="115"/>
            </a:xfrm>
            <a:prstGeom prst="rect">
              <a:avLst/>
            </a:prstGeom>
            <a:solidFill>
              <a:srgbClr val="CCFF99"/>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grpSp>
      <p:grpSp>
        <p:nvGrpSpPr>
          <p:cNvPr id="7" name="Group 23"/>
          <p:cNvGrpSpPr>
            <a:grpSpLocks/>
          </p:cNvGrpSpPr>
          <p:nvPr/>
        </p:nvGrpSpPr>
        <p:grpSpPr bwMode="auto">
          <a:xfrm>
            <a:off x="12472989" y="5384175"/>
            <a:ext cx="989012" cy="182563"/>
            <a:chOff x="0" y="0"/>
            <a:chExt cx="622" cy="115"/>
          </a:xfrm>
        </p:grpSpPr>
        <p:sp>
          <p:nvSpPr>
            <p:cNvPr id="35" name="Rectangle 24"/>
            <p:cNvSpPr>
              <a:spLocks/>
            </p:cNvSpPr>
            <p:nvPr/>
          </p:nvSpPr>
          <p:spPr bwMode="auto">
            <a:xfrm rot="10800000" flipH="1">
              <a:off x="0" y="0"/>
              <a:ext cx="156" cy="115"/>
            </a:xfrm>
            <a:prstGeom prst="rect">
              <a:avLst/>
            </a:prstGeom>
            <a:solidFill>
              <a:srgbClr val="CCCCCC"/>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sp>
          <p:nvSpPr>
            <p:cNvPr id="36" name="Rectangle 25"/>
            <p:cNvSpPr>
              <a:spLocks/>
            </p:cNvSpPr>
            <p:nvPr/>
          </p:nvSpPr>
          <p:spPr bwMode="auto">
            <a:xfrm rot="10800000" flipH="1">
              <a:off x="156" y="0"/>
              <a:ext cx="163" cy="115"/>
            </a:xfrm>
            <a:prstGeom prst="rect">
              <a:avLst/>
            </a:prstGeom>
            <a:solidFill>
              <a:srgbClr val="FF9900"/>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sp>
          <p:nvSpPr>
            <p:cNvPr id="37" name="Rectangle 26"/>
            <p:cNvSpPr>
              <a:spLocks/>
            </p:cNvSpPr>
            <p:nvPr/>
          </p:nvSpPr>
          <p:spPr bwMode="auto">
            <a:xfrm rot="10800000" flipH="1">
              <a:off x="312" y="0"/>
              <a:ext cx="154" cy="115"/>
            </a:xfrm>
            <a:prstGeom prst="rect">
              <a:avLst/>
            </a:prstGeom>
            <a:solidFill>
              <a:srgbClr val="990000"/>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sp>
          <p:nvSpPr>
            <p:cNvPr id="38" name="Rectangle 27"/>
            <p:cNvSpPr>
              <a:spLocks/>
            </p:cNvSpPr>
            <p:nvPr/>
          </p:nvSpPr>
          <p:spPr bwMode="auto">
            <a:xfrm rot="10800000" flipH="1">
              <a:off x="466" y="0"/>
              <a:ext cx="156" cy="115"/>
            </a:xfrm>
            <a:prstGeom prst="rect">
              <a:avLst/>
            </a:prstGeom>
            <a:solidFill>
              <a:srgbClr val="080808"/>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grpSp>
      <p:grpSp>
        <p:nvGrpSpPr>
          <p:cNvPr id="8" name="Group 28"/>
          <p:cNvGrpSpPr>
            <a:grpSpLocks/>
          </p:cNvGrpSpPr>
          <p:nvPr/>
        </p:nvGrpSpPr>
        <p:grpSpPr bwMode="auto">
          <a:xfrm>
            <a:off x="12472989" y="5814371"/>
            <a:ext cx="989012" cy="182563"/>
            <a:chOff x="0" y="0"/>
            <a:chExt cx="622" cy="115"/>
          </a:xfrm>
        </p:grpSpPr>
        <p:sp>
          <p:nvSpPr>
            <p:cNvPr id="40" name="Rectangle 29"/>
            <p:cNvSpPr>
              <a:spLocks/>
            </p:cNvSpPr>
            <p:nvPr/>
          </p:nvSpPr>
          <p:spPr bwMode="auto">
            <a:xfrm rot="10800000" flipH="1">
              <a:off x="156" y="0"/>
              <a:ext cx="163" cy="115"/>
            </a:xfrm>
            <a:prstGeom prst="rect">
              <a:avLst/>
            </a:prstGeom>
            <a:solidFill>
              <a:srgbClr val="CCFF99"/>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sp>
          <p:nvSpPr>
            <p:cNvPr id="41" name="Rectangle 30"/>
            <p:cNvSpPr>
              <a:spLocks/>
            </p:cNvSpPr>
            <p:nvPr/>
          </p:nvSpPr>
          <p:spPr bwMode="auto">
            <a:xfrm rot="10800000" flipH="1">
              <a:off x="312" y="0"/>
              <a:ext cx="154" cy="115"/>
            </a:xfrm>
            <a:prstGeom prst="rect">
              <a:avLst/>
            </a:prstGeom>
            <a:solidFill>
              <a:srgbClr val="669900"/>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sp>
          <p:nvSpPr>
            <p:cNvPr id="42" name="Rectangle 31"/>
            <p:cNvSpPr>
              <a:spLocks/>
            </p:cNvSpPr>
            <p:nvPr/>
          </p:nvSpPr>
          <p:spPr bwMode="auto">
            <a:xfrm rot="10800000" flipH="1">
              <a:off x="466" y="0"/>
              <a:ext cx="156" cy="115"/>
            </a:xfrm>
            <a:prstGeom prst="rect">
              <a:avLst/>
            </a:prstGeom>
            <a:solidFill>
              <a:srgbClr val="080808"/>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sp>
          <p:nvSpPr>
            <p:cNvPr id="43" name="Rectangle 32"/>
            <p:cNvSpPr>
              <a:spLocks/>
            </p:cNvSpPr>
            <p:nvPr/>
          </p:nvSpPr>
          <p:spPr bwMode="auto">
            <a:xfrm rot="10800000" flipH="1">
              <a:off x="0" y="0"/>
              <a:ext cx="156" cy="115"/>
            </a:xfrm>
            <a:prstGeom prst="rect">
              <a:avLst/>
            </a:prstGeom>
            <a:solidFill>
              <a:srgbClr val="CCCCCC"/>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grpSp>
      <p:grpSp>
        <p:nvGrpSpPr>
          <p:cNvPr id="9" name="Group 33"/>
          <p:cNvGrpSpPr>
            <a:grpSpLocks/>
          </p:cNvGrpSpPr>
          <p:nvPr/>
        </p:nvGrpSpPr>
        <p:grpSpPr bwMode="auto">
          <a:xfrm>
            <a:off x="12472989" y="6554147"/>
            <a:ext cx="989012" cy="182563"/>
            <a:chOff x="0" y="0"/>
            <a:chExt cx="622" cy="115"/>
          </a:xfrm>
        </p:grpSpPr>
        <p:sp>
          <p:nvSpPr>
            <p:cNvPr id="45" name="Rectangle 34"/>
            <p:cNvSpPr>
              <a:spLocks/>
            </p:cNvSpPr>
            <p:nvPr/>
          </p:nvSpPr>
          <p:spPr bwMode="auto">
            <a:xfrm rot="10800000" flipH="1">
              <a:off x="156" y="0"/>
              <a:ext cx="163" cy="115"/>
            </a:xfrm>
            <a:prstGeom prst="rect">
              <a:avLst/>
            </a:prstGeom>
            <a:solidFill>
              <a:srgbClr val="FF9900"/>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sp>
          <p:nvSpPr>
            <p:cNvPr id="46" name="Rectangle 35"/>
            <p:cNvSpPr>
              <a:spLocks/>
            </p:cNvSpPr>
            <p:nvPr/>
          </p:nvSpPr>
          <p:spPr bwMode="auto">
            <a:xfrm rot="10800000" flipH="1">
              <a:off x="312" y="0"/>
              <a:ext cx="154" cy="115"/>
            </a:xfrm>
            <a:prstGeom prst="rect">
              <a:avLst/>
            </a:prstGeom>
            <a:solidFill>
              <a:srgbClr val="006699"/>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sp>
          <p:nvSpPr>
            <p:cNvPr id="47" name="Rectangle 36"/>
            <p:cNvSpPr>
              <a:spLocks/>
            </p:cNvSpPr>
            <p:nvPr/>
          </p:nvSpPr>
          <p:spPr bwMode="auto">
            <a:xfrm rot="10800000" flipH="1">
              <a:off x="466" y="0"/>
              <a:ext cx="156" cy="115"/>
            </a:xfrm>
            <a:prstGeom prst="rect">
              <a:avLst/>
            </a:prstGeom>
            <a:solidFill>
              <a:srgbClr val="080808"/>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sp>
          <p:nvSpPr>
            <p:cNvPr id="48" name="Rectangle 37"/>
            <p:cNvSpPr>
              <a:spLocks/>
            </p:cNvSpPr>
            <p:nvPr/>
          </p:nvSpPr>
          <p:spPr bwMode="auto">
            <a:xfrm rot="10800000" flipH="1">
              <a:off x="0" y="0"/>
              <a:ext cx="156" cy="115"/>
            </a:xfrm>
            <a:prstGeom prst="rect">
              <a:avLst/>
            </a:prstGeom>
            <a:solidFill>
              <a:srgbClr val="99CCFF"/>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grpSp>
      <p:grpSp>
        <p:nvGrpSpPr>
          <p:cNvPr id="10" name="Group 38"/>
          <p:cNvGrpSpPr>
            <a:grpSpLocks/>
          </p:cNvGrpSpPr>
          <p:nvPr/>
        </p:nvGrpSpPr>
        <p:grpSpPr bwMode="auto">
          <a:xfrm>
            <a:off x="12472989" y="4888860"/>
            <a:ext cx="989012" cy="184151"/>
            <a:chOff x="0" y="0"/>
            <a:chExt cx="622" cy="116"/>
          </a:xfrm>
        </p:grpSpPr>
        <p:sp>
          <p:nvSpPr>
            <p:cNvPr id="50" name="Rectangle 39"/>
            <p:cNvSpPr>
              <a:spLocks/>
            </p:cNvSpPr>
            <p:nvPr/>
          </p:nvSpPr>
          <p:spPr bwMode="auto">
            <a:xfrm rot="10800000" flipH="1">
              <a:off x="156" y="0"/>
              <a:ext cx="163" cy="116"/>
            </a:xfrm>
            <a:prstGeom prst="rect">
              <a:avLst/>
            </a:prstGeom>
            <a:solidFill>
              <a:srgbClr val="FF9900"/>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sp>
          <p:nvSpPr>
            <p:cNvPr id="51" name="Rectangle 40"/>
            <p:cNvSpPr>
              <a:spLocks/>
            </p:cNvSpPr>
            <p:nvPr/>
          </p:nvSpPr>
          <p:spPr bwMode="auto">
            <a:xfrm rot="10800000" flipH="1">
              <a:off x="312" y="0"/>
              <a:ext cx="154" cy="116"/>
            </a:xfrm>
            <a:prstGeom prst="rect">
              <a:avLst/>
            </a:prstGeom>
            <a:solidFill>
              <a:srgbClr val="99660A"/>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sp>
          <p:nvSpPr>
            <p:cNvPr id="52" name="Rectangle 41"/>
            <p:cNvSpPr>
              <a:spLocks/>
            </p:cNvSpPr>
            <p:nvPr/>
          </p:nvSpPr>
          <p:spPr bwMode="auto">
            <a:xfrm rot="10800000" flipH="1">
              <a:off x="466" y="0"/>
              <a:ext cx="156" cy="116"/>
            </a:xfrm>
            <a:prstGeom prst="rect">
              <a:avLst/>
            </a:prstGeom>
            <a:solidFill>
              <a:srgbClr val="990000"/>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sp>
          <p:nvSpPr>
            <p:cNvPr id="53" name="Rectangle 42"/>
            <p:cNvSpPr>
              <a:spLocks/>
            </p:cNvSpPr>
            <p:nvPr/>
          </p:nvSpPr>
          <p:spPr bwMode="auto">
            <a:xfrm rot="10800000" flipH="1">
              <a:off x="0" y="0"/>
              <a:ext cx="156" cy="116"/>
            </a:xfrm>
            <a:prstGeom prst="rect">
              <a:avLst/>
            </a:prstGeom>
            <a:solidFill>
              <a:srgbClr val="FFCC99"/>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grpSp>
      <p:grpSp>
        <p:nvGrpSpPr>
          <p:cNvPr id="11" name="Group 43"/>
          <p:cNvGrpSpPr>
            <a:grpSpLocks/>
          </p:cNvGrpSpPr>
          <p:nvPr/>
        </p:nvGrpSpPr>
        <p:grpSpPr bwMode="auto">
          <a:xfrm>
            <a:off x="12472989" y="4457075"/>
            <a:ext cx="989012" cy="182563"/>
            <a:chOff x="0" y="0"/>
            <a:chExt cx="622" cy="115"/>
          </a:xfrm>
        </p:grpSpPr>
        <p:sp>
          <p:nvSpPr>
            <p:cNvPr id="55" name="Rectangle 44"/>
            <p:cNvSpPr>
              <a:spLocks/>
            </p:cNvSpPr>
            <p:nvPr/>
          </p:nvSpPr>
          <p:spPr bwMode="auto">
            <a:xfrm rot="10800000" flipH="1">
              <a:off x="312" y="0"/>
              <a:ext cx="154" cy="115"/>
            </a:xfrm>
            <a:prstGeom prst="rect">
              <a:avLst/>
            </a:prstGeom>
            <a:solidFill>
              <a:srgbClr val="FF9900"/>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sp>
          <p:nvSpPr>
            <p:cNvPr id="56" name="Rectangle 45"/>
            <p:cNvSpPr>
              <a:spLocks/>
            </p:cNvSpPr>
            <p:nvPr/>
          </p:nvSpPr>
          <p:spPr bwMode="auto">
            <a:xfrm rot="10800000" flipH="1">
              <a:off x="466" y="0"/>
              <a:ext cx="156" cy="115"/>
            </a:xfrm>
            <a:prstGeom prst="rect">
              <a:avLst/>
            </a:prstGeom>
            <a:solidFill>
              <a:srgbClr val="CCCCCC"/>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sp>
          <p:nvSpPr>
            <p:cNvPr id="57" name="Rectangle 46"/>
            <p:cNvSpPr>
              <a:spLocks/>
            </p:cNvSpPr>
            <p:nvPr/>
          </p:nvSpPr>
          <p:spPr bwMode="auto">
            <a:xfrm rot="10800000" flipH="1">
              <a:off x="0" y="0"/>
              <a:ext cx="156" cy="115"/>
            </a:xfrm>
            <a:prstGeom prst="rect">
              <a:avLst/>
            </a:prstGeom>
            <a:solidFill>
              <a:srgbClr val="99CCFF"/>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sp>
          <p:nvSpPr>
            <p:cNvPr id="58" name="Rectangle 47"/>
            <p:cNvSpPr>
              <a:spLocks/>
            </p:cNvSpPr>
            <p:nvPr/>
          </p:nvSpPr>
          <p:spPr bwMode="auto">
            <a:xfrm rot="10800000" flipH="1">
              <a:off x="156" y="0"/>
              <a:ext cx="163" cy="115"/>
            </a:xfrm>
            <a:prstGeom prst="rect">
              <a:avLst/>
            </a:prstGeom>
            <a:solidFill>
              <a:srgbClr val="669900"/>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grpSp>
      <p:grpSp>
        <p:nvGrpSpPr>
          <p:cNvPr id="12" name="Group 48"/>
          <p:cNvGrpSpPr>
            <a:grpSpLocks/>
          </p:cNvGrpSpPr>
          <p:nvPr/>
        </p:nvGrpSpPr>
        <p:grpSpPr bwMode="auto">
          <a:xfrm>
            <a:off x="12472989" y="4210999"/>
            <a:ext cx="989012" cy="184151"/>
            <a:chOff x="0" y="0"/>
            <a:chExt cx="622" cy="116"/>
          </a:xfrm>
        </p:grpSpPr>
        <p:sp>
          <p:nvSpPr>
            <p:cNvPr id="60" name="Rectangle 49"/>
            <p:cNvSpPr>
              <a:spLocks/>
            </p:cNvSpPr>
            <p:nvPr/>
          </p:nvSpPr>
          <p:spPr bwMode="auto">
            <a:xfrm rot="10800000" flipH="1">
              <a:off x="312" y="0"/>
              <a:ext cx="154" cy="116"/>
            </a:xfrm>
            <a:prstGeom prst="rect">
              <a:avLst/>
            </a:prstGeom>
            <a:solidFill>
              <a:srgbClr val="B2B2B2"/>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sp>
          <p:nvSpPr>
            <p:cNvPr id="61" name="Rectangle 50"/>
            <p:cNvSpPr>
              <a:spLocks/>
            </p:cNvSpPr>
            <p:nvPr/>
          </p:nvSpPr>
          <p:spPr bwMode="auto">
            <a:xfrm rot="10800000" flipH="1">
              <a:off x="466" y="0"/>
              <a:ext cx="156" cy="116"/>
            </a:xfrm>
            <a:prstGeom prst="rect">
              <a:avLst/>
            </a:prstGeom>
            <a:solidFill>
              <a:srgbClr val="EAEAEA"/>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sp>
          <p:nvSpPr>
            <p:cNvPr id="62" name="Rectangle 51"/>
            <p:cNvSpPr>
              <a:spLocks/>
            </p:cNvSpPr>
            <p:nvPr/>
          </p:nvSpPr>
          <p:spPr bwMode="auto">
            <a:xfrm rot="10800000" flipH="1">
              <a:off x="0" y="0"/>
              <a:ext cx="156" cy="116"/>
            </a:xfrm>
            <a:prstGeom prst="rect">
              <a:avLst/>
            </a:prstGeom>
            <a:solidFill>
              <a:srgbClr val="990000"/>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sp>
          <p:nvSpPr>
            <p:cNvPr id="63" name="Rectangle 52"/>
            <p:cNvSpPr>
              <a:spLocks/>
            </p:cNvSpPr>
            <p:nvPr/>
          </p:nvSpPr>
          <p:spPr bwMode="auto">
            <a:xfrm rot="10800000" flipH="1">
              <a:off x="156" y="0"/>
              <a:ext cx="163" cy="116"/>
            </a:xfrm>
            <a:prstGeom prst="rect">
              <a:avLst/>
            </a:prstGeom>
            <a:solidFill>
              <a:srgbClr val="080808"/>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grpSp>
    </p:spTree>
  </p:cSld>
  <p:clrMap bg1="lt1" tx1="dk1" bg2="lt2" tx2="dk2" accent1="accent1" accent2="accent2" accent3="accent3" accent4="accent4" accent5="accent5" accent6="accent6" hlink="hlink" folHlink="folHlink"/>
  <p:sldLayoutIdLst>
    <p:sldLayoutId id="2147485710" r:id="rId1"/>
    <p:sldLayoutId id="2147485711" r:id="rId2"/>
    <p:sldLayoutId id="2147485712" r:id="rId3"/>
    <p:sldLayoutId id="2147485713" r:id="rId4"/>
    <p:sldLayoutId id="2147485714" r:id="rId5"/>
    <p:sldLayoutId id="2147485715" r:id="rId6"/>
  </p:sldLayoutIdLst>
  <p:transition/>
  <p:hf hdr="0" ftr="0" dt="0"/>
  <p:txStyles>
    <p:titleStyle>
      <a:lvl1pPr marL="39666" indent="-39666" algn="l" rtl="0" eaLnBrk="0" fontAlgn="base" hangingPunct="0">
        <a:spcBef>
          <a:spcPct val="0"/>
        </a:spcBef>
        <a:spcAft>
          <a:spcPct val="0"/>
        </a:spcAft>
        <a:defRPr sz="3200" b="1">
          <a:solidFill>
            <a:srgbClr val="990000"/>
          </a:solidFill>
          <a:latin typeface="FrutigerNext LT Medium" pitchFamily="34" charset="0"/>
          <a:ea typeface="+mj-ea"/>
          <a:cs typeface="+mj-cs"/>
          <a:sym typeface="Lucida Grande"/>
        </a:defRPr>
      </a:lvl1pPr>
      <a:lvl2pPr marL="39666" indent="-39666" algn="l" rtl="0" eaLnBrk="0" fontAlgn="base" hangingPunct="0">
        <a:spcBef>
          <a:spcPct val="0"/>
        </a:spcBef>
        <a:spcAft>
          <a:spcPct val="0"/>
        </a:spcAft>
        <a:defRPr sz="3200" b="1">
          <a:solidFill>
            <a:srgbClr val="990000"/>
          </a:solidFill>
          <a:latin typeface="Lucida Grande" charset="0"/>
          <a:sym typeface="Lucida Grande"/>
        </a:defRPr>
      </a:lvl2pPr>
      <a:lvl3pPr marL="39666" indent="-39666" algn="l" rtl="0" eaLnBrk="0" fontAlgn="base" hangingPunct="0">
        <a:spcBef>
          <a:spcPct val="0"/>
        </a:spcBef>
        <a:spcAft>
          <a:spcPct val="0"/>
        </a:spcAft>
        <a:defRPr sz="3200" b="1">
          <a:solidFill>
            <a:srgbClr val="990000"/>
          </a:solidFill>
          <a:latin typeface="Lucida Grande" charset="0"/>
          <a:sym typeface="Lucida Grande"/>
        </a:defRPr>
      </a:lvl3pPr>
      <a:lvl4pPr marL="39666" indent="-39666" algn="l" rtl="0" eaLnBrk="0" fontAlgn="base" hangingPunct="0">
        <a:spcBef>
          <a:spcPct val="0"/>
        </a:spcBef>
        <a:spcAft>
          <a:spcPct val="0"/>
        </a:spcAft>
        <a:defRPr sz="3200" b="1">
          <a:solidFill>
            <a:srgbClr val="990000"/>
          </a:solidFill>
          <a:latin typeface="Lucida Grande" charset="0"/>
          <a:sym typeface="Lucida Grande"/>
        </a:defRPr>
      </a:lvl4pPr>
      <a:lvl5pPr marL="39666" indent="-39666" algn="l" rtl="0" eaLnBrk="0" fontAlgn="base" hangingPunct="0">
        <a:spcBef>
          <a:spcPct val="0"/>
        </a:spcBef>
        <a:spcAft>
          <a:spcPct val="0"/>
        </a:spcAft>
        <a:defRPr sz="3200" b="1">
          <a:solidFill>
            <a:srgbClr val="990000"/>
          </a:solidFill>
          <a:latin typeface="Lucida Grande" charset="0"/>
          <a:sym typeface="Lucida Grande"/>
        </a:defRPr>
      </a:lvl5pPr>
      <a:lvl6pPr marL="496606" algn="l" rtl="0" fontAlgn="base">
        <a:spcBef>
          <a:spcPct val="0"/>
        </a:spcBef>
        <a:spcAft>
          <a:spcPct val="0"/>
        </a:spcAft>
        <a:defRPr sz="3200" b="1">
          <a:solidFill>
            <a:srgbClr val="990000"/>
          </a:solidFill>
          <a:latin typeface="Lucida Grande" charset="0"/>
          <a:sym typeface="Lucida Grande" charset="0"/>
        </a:defRPr>
      </a:lvl6pPr>
      <a:lvl7pPr marL="953549" algn="l" rtl="0" fontAlgn="base">
        <a:spcBef>
          <a:spcPct val="0"/>
        </a:spcBef>
        <a:spcAft>
          <a:spcPct val="0"/>
        </a:spcAft>
        <a:defRPr sz="3200" b="1">
          <a:solidFill>
            <a:srgbClr val="990000"/>
          </a:solidFill>
          <a:latin typeface="Lucida Grande" charset="0"/>
          <a:sym typeface="Lucida Grande" charset="0"/>
        </a:defRPr>
      </a:lvl7pPr>
      <a:lvl8pPr marL="1410488" algn="l" rtl="0" fontAlgn="base">
        <a:spcBef>
          <a:spcPct val="0"/>
        </a:spcBef>
        <a:spcAft>
          <a:spcPct val="0"/>
        </a:spcAft>
        <a:defRPr sz="3200" b="1">
          <a:solidFill>
            <a:srgbClr val="990000"/>
          </a:solidFill>
          <a:latin typeface="Lucida Grande" charset="0"/>
          <a:sym typeface="Lucida Grande" charset="0"/>
        </a:defRPr>
      </a:lvl8pPr>
      <a:lvl9pPr marL="1867431" algn="l" rtl="0" fontAlgn="base">
        <a:spcBef>
          <a:spcPct val="0"/>
        </a:spcBef>
        <a:spcAft>
          <a:spcPct val="0"/>
        </a:spcAft>
        <a:defRPr sz="3200" b="1">
          <a:solidFill>
            <a:srgbClr val="990000"/>
          </a:solidFill>
          <a:latin typeface="Lucida Grande" charset="0"/>
          <a:sym typeface="Lucida Grande" charset="0"/>
        </a:defRPr>
      </a:lvl9pPr>
    </p:titleStyle>
    <p:bodyStyle>
      <a:lvl1pPr marL="382370" indent="-342707" algn="l" rtl="0" eaLnBrk="0" fontAlgn="base" hangingPunct="0">
        <a:spcBef>
          <a:spcPts val="500"/>
        </a:spcBef>
        <a:spcAft>
          <a:spcPct val="0"/>
        </a:spcAft>
        <a:buClr>
          <a:srgbClr val="990000"/>
        </a:buClr>
        <a:buSzPct val="100000"/>
        <a:buFont typeface="Heiti SC Light"/>
        <a:buChar char="•"/>
        <a:defRPr sz="2400" b="1">
          <a:solidFill>
            <a:schemeClr val="tx1"/>
          </a:solidFill>
          <a:latin typeface="FrutigerNext LT Regular" pitchFamily="34" charset="0"/>
          <a:ea typeface="+mn-ea"/>
          <a:cs typeface="+mn-cs"/>
          <a:sym typeface="Lucida Grande"/>
        </a:defRPr>
      </a:lvl1pPr>
      <a:lvl2pPr marL="731422" indent="-285589" algn="l" rtl="0" eaLnBrk="0" fontAlgn="base" hangingPunct="0">
        <a:spcBef>
          <a:spcPts val="400"/>
        </a:spcBef>
        <a:spcAft>
          <a:spcPct val="0"/>
        </a:spcAft>
        <a:buClr>
          <a:srgbClr val="000000"/>
        </a:buClr>
        <a:buSzPct val="100000"/>
        <a:buFont typeface="Arial" pitchFamily="34" charset="0"/>
        <a:buChar char="›"/>
        <a:defRPr sz="2000" b="1">
          <a:solidFill>
            <a:schemeClr val="tx1"/>
          </a:solidFill>
          <a:latin typeface="FrutigerNext LT Regular" pitchFamily="34" charset="0"/>
          <a:sym typeface="Lucida Grande"/>
        </a:defRPr>
      </a:lvl2pPr>
      <a:lvl3pPr marL="1131248" indent="-228471" algn="l" rtl="0" eaLnBrk="0" fontAlgn="base" hangingPunct="0">
        <a:spcBef>
          <a:spcPts val="500"/>
        </a:spcBef>
        <a:spcAft>
          <a:spcPct val="0"/>
        </a:spcAft>
        <a:buClr>
          <a:srgbClr val="000000"/>
        </a:buClr>
        <a:buSzPct val="100000"/>
        <a:buFont typeface="Heiti SC Light"/>
        <a:buChar char="»"/>
        <a:defRPr sz="2400" b="1">
          <a:solidFill>
            <a:schemeClr val="tx1"/>
          </a:solidFill>
          <a:latin typeface="FrutigerNext LT Regular" pitchFamily="34" charset="0"/>
          <a:sym typeface="Lucida Grande"/>
        </a:defRPr>
      </a:lvl3pPr>
      <a:lvl4pPr marL="1588186" indent="-228471" algn="l" rtl="0" eaLnBrk="0" fontAlgn="base" hangingPunct="0">
        <a:spcBef>
          <a:spcPts val="300"/>
        </a:spcBef>
        <a:spcAft>
          <a:spcPct val="0"/>
        </a:spcAft>
        <a:buSzPct val="100000"/>
        <a:buFont typeface="Lucida Grande"/>
        <a:buChar char="–"/>
        <a:defRPr sz="1600" b="1">
          <a:solidFill>
            <a:schemeClr val="tx1"/>
          </a:solidFill>
          <a:latin typeface="FrutigerNext LT Regular" pitchFamily="34" charset="0"/>
          <a:sym typeface="Lucida Grande"/>
        </a:defRPr>
      </a:lvl4pPr>
      <a:lvl5pPr marL="2045128" indent="-228471" algn="l" rtl="0" eaLnBrk="0" fontAlgn="base" hangingPunct="0">
        <a:spcBef>
          <a:spcPts val="300"/>
        </a:spcBef>
        <a:spcAft>
          <a:spcPct val="0"/>
        </a:spcAft>
        <a:buClr>
          <a:srgbClr val="000000"/>
        </a:buClr>
        <a:buSzPct val="100000"/>
        <a:buFont typeface="Arial" pitchFamily="34" charset="0"/>
        <a:buChar char="~"/>
        <a:defRPr sz="1600" b="1">
          <a:solidFill>
            <a:schemeClr val="tx1"/>
          </a:solidFill>
          <a:latin typeface="FrutigerNext LT Regular" pitchFamily="34" charset="0"/>
          <a:sym typeface="Lucida Grande"/>
        </a:defRPr>
      </a:lvl5pPr>
      <a:lvl6pPr marL="2502069" indent="-228471" algn="l" rtl="0" fontAlgn="base">
        <a:spcBef>
          <a:spcPts val="300"/>
        </a:spcBef>
        <a:spcAft>
          <a:spcPct val="0"/>
        </a:spcAft>
        <a:buClr>
          <a:srgbClr val="000000"/>
        </a:buClr>
        <a:buSzPct val="100000"/>
        <a:buFont typeface="Arial" charset="0"/>
        <a:buChar char="~"/>
        <a:defRPr sz="1600" b="1">
          <a:solidFill>
            <a:schemeClr val="tx1"/>
          </a:solidFill>
          <a:latin typeface="+mn-lt"/>
          <a:sym typeface="Lucida Grande" charset="0"/>
        </a:defRPr>
      </a:lvl6pPr>
      <a:lvl7pPr marL="2959011" indent="-228471" algn="l" rtl="0" fontAlgn="base">
        <a:spcBef>
          <a:spcPts val="300"/>
        </a:spcBef>
        <a:spcAft>
          <a:spcPct val="0"/>
        </a:spcAft>
        <a:buClr>
          <a:srgbClr val="000000"/>
        </a:buClr>
        <a:buSzPct val="100000"/>
        <a:buFont typeface="Arial" charset="0"/>
        <a:buChar char="~"/>
        <a:defRPr sz="1600" b="1">
          <a:solidFill>
            <a:schemeClr val="tx1"/>
          </a:solidFill>
          <a:latin typeface="+mn-lt"/>
          <a:sym typeface="Lucida Grande" charset="0"/>
        </a:defRPr>
      </a:lvl7pPr>
      <a:lvl8pPr marL="3415951" indent="-228471" algn="l" rtl="0" fontAlgn="base">
        <a:spcBef>
          <a:spcPts val="300"/>
        </a:spcBef>
        <a:spcAft>
          <a:spcPct val="0"/>
        </a:spcAft>
        <a:buClr>
          <a:srgbClr val="000000"/>
        </a:buClr>
        <a:buSzPct val="100000"/>
        <a:buFont typeface="Arial" charset="0"/>
        <a:buChar char="~"/>
        <a:defRPr sz="1600" b="1">
          <a:solidFill>
            <a:schemeClr val="tx1"/>
          </a:solidFill>
          <a:latin typeface="+mn-lt"/>
          <a:sym typeface="Lucida Grande" charset="0"/>
        </a:defRPr>
      </a:lvl8pPr>
      <a:lvl9pPr marL="3872892" indent="-228471" algn="l" rtl="0" fontAlgn="base">
        <a:spcBef>
          <a:spcPts val="300"/>
        </a:spcBef>
        <a:spcAft>
          <a:spcPct val="0"/>
        </a:spcAft>
        <a:buClr>
          <a:srgbClr val="000000"/>
        </a:buClr>
        <a:buSzPct val="100000"/>
        <a:buFont typeface="Arial" charset="0"/>
        <a:buChar char="~"/>
        <a:defRPr sz="1600" b="1">
          <a:solidFill>
            <a:schemeClr val="tx1"/>
          </a:solidFill>
          <a:latin typeface="+mn-lt"/>
          <a:sym typeface="Lucida Grande" charset="0"/>
        </a:defRPr>
      </a:lvl9pPr>
    </p:bodyStyle>
    <p:otherStyle>
      <a:defPPr>
        <a:defRPr lang="zh-CN"/>
      </a:defPPr>
      <a:lvl1pPr marL="0" algn="l" defTabSz="913882" rtl="0" eaLnBrk="1" latinLnBrk="0" hangingPunct="1">
        <a:defRPr sz="1700" kern="1200">
          <a:solidFill>
            <a:schemeClr val="tx1"/>
          </a:solidFill>
          <a:latin typeface="+mn-lt"/>
          <a:ea typeface="+mn-ea"/>
          <a:cs typeface="+mn-cs"/>
        </a:defRPr>
      </a:lvl1pPr>
      <a:lvl2pPr marL="456944" algn="l" defTabSz="913882" rtl="0" eaLnBrk="1" latinLnBrk="0" hangingPunct="1">
        <a:defRPr sz="1700" kern="1200">
          <a:solidFill>
            <a:schemeClr val="tx1"/>
          </a:solidFill>
          <a:latin typeface="+mn-lt"/>
          <a:ea typeface="+mn-ea"/>
          <a:cs typeface="+mn-cs"/>
        </a:defRPr>
      </a:lvl2pPr>
      <a:lvl3pPr marL="913882" algn="l" defTabSz="913882" rtl="0" eaLnBrk="1" latinLnBrk="0" hangingPunct="1">
        <a:defRPr sz="1700" kern="1200">
          <a:solidFill>
            <a:schemeClr val="tx1"/>
          </a:solidFill>
          <a:latin typeface="+mn-lt"/>
          <a:ea typeface="+mn-ea"/>
          <a:cs typeface="+mn-cs"/>
        </a:defRPr>
      </a:lvl3pPr>
      <a:lvl4pPr marL="1370823" algn="l" defTabSz="913882" rtl="0" eaLnBrk="1" latinLnBrk="0" hangingPunct="1">
        <a:defRPr sz="1700" kern="1200">
          <a:solidFill>
            <a:schemeClr val="tx1"/>
          </a:solidFill>
          <a:latin typeface="+mn-lt"/>
          <a:ea typeface="+mn-ea"/>
          <a:cs typeface="+mn-cs"/>
        </a:defRPr>
      </a:lvl4pPr>
      <a:lvl5pPr marL="1827764" algn="l" defTabSz="913882" rtl="0" eaLnBrk="1" latinLnBrk="0" hangingPunct="1">
        <a:defRPr sz="1700" kern="1200">
          <a:solidFill>
            <a:schemeClr val="tx1"/>
          </a:solidFill>
          <a:latin typeface="+mn-lt"/>
          <a:ea typeface="+mn-ea"/>
          <a:cs typeface="+mn-cs"/>
        </a:defRPr>
      </a:lvl5pPr>
      <a:lvl6pPr marL="2284704" algn="l" defTabSz="913882" rtl="0" eaLnBrk="1" latinLnBrk="0" hangingPunct="1">
        <a:defRPr sz="1700" kern="1200">
          <a:solidFill>
            <a:schemeClr val="tx1"/>
          </a:solidFill>
          <a:latin typeface="+mn-lt"/>
          <a:ea typeface="+mn-ea"/>
          <a:cs typeface="+mn-cs"/>
        </a:defRPr>
      </a:lvl6pPr>
      <a:lvl7pPr marL="2741647" algn="l" defTabSz="913882" rtl="0" eaLnBrk="1" latinLnBrk="0" hangingPunct="1">
        <a:defRPr sz="1700" kern="1200">
          <a:solidFill>
            <a:schemeClr val="tx1"/>
          </a:solidFill>
          <a:latin typeface="+mn-lt"/>
          <a:ea typeface="+mn-ea"/>
          <a:cs typeface="+mn-cs"/>
        </a:defRPr>
      </a:lvl7pPr>
      <a:lvl8pPr marL="3198586" algn="l" defTabSz="913882" rtl="0" eaLnBrk="1" latinLnBrk="0" hangingPunct="1">
        <a:defRPr sz="1700" kern="1200">
          <a:solidFill>
            <a:schemeClr val="tx1"/>
          </a:solidFill>
          <a:latin typeface="+mn-lt"/>
          <a:ea typeface="+mn-ea"/>
          <a:cs typeface="+mn-cs"/>
        </a:defRPr>
      </a:lvl8pPr>
      <a:lvl9pPr marL="3655526" algn="l" defTabSz="913882" rtl="0" eaLnBrk="1" latinLnBrk="0" hangingPunct="1">
        <a:defRPr sz="17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42" name="Picture 79" descr="dd"/>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0" y="6224589"/>
            <a:ext cx="12203644" cy="636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4" name="Text Box 8"/>
          <p:cNvSpPr txBox="1">
            <a:spLocks noChangeArrowheads="1"/>
          </p:cNvSpPr>
          <p:nvPr/>
        </p:nvSpPr>
        <p:spPr bwMode="auto">
          <a:xfrm>
            <a:off x="1007811" y="6451605"/>
            <a:ext cx="3375152" cy="24622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wrap="none" lIns="0" tIns="0" rIns="106613"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600" dirty="0" smtClean="0">
                <a:solidFill>
                  <a:srgbClr val="000000"/>
                </a:solidFill>
                <a:latin typeface="FrutigerNext LT Bold" pitchFamily="34" charset="0"/>
                <a:ea typeface="MS PGothic" pitchFamily="34" charset="-128"/>
              </a:rPr>
              <a:t>HUAWEI TECHNOLOGIES CO., LTD.</a:t>
            </a:r>
          </a:p>
        </p:txBody>
      </p:sp>
      <p:pic>
        <p:nvPicPr>
          <p:cNvPr id="10244" name="Picture 9" descr="8"/>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10014457" y="6386533"/>
            <a:ext cx="1748822" cy="3127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246" name="Rectangle 13"/>
          <p:cNvSpPr>
            <a:spLocks noGrp="1" noChangeArrowheads="1"/>
          </p:cNvSpPr>
          <p:nvPr>
            <p:ph type="title"/>
          </p:nvPr>
        </p:nvSpPr>
        <p:spPr bwMode="auto">
          <a:xfrm>
            <a:off x="1007798" y="325464"/>
            <a:ext cx="10179584" cy="8715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53316" rIns="106633" bIns="53316" numCol="1" anchor="ctr" anchorCtr="0" compatLnSpc="1">
            <a:prstTxWarp prst="textNoShape">
              <a:avLst/>
            </a:prstTxWarp>
          </a:bodyPr>
          <a:lstStyle/>
          <a:p>
            <a:pPr lvl="0"/>
            <a:r>
              <a:rPr lang="zh-CN" altLang="en-US" dirty="0" smtClean="0"/>
              <a:t>单击此处编辑母版标题样式</a:t>
            </a:r>
          </a:p>
        </p:txBody>
      </p:sp>
      <p:sp>
        <p:nvSpPr>
          <p:cNvPr id="10248" name="Rectangle 68"/>
          <p:cNvSpPr>
            <a:spLocks noGrp="1" noChangeArrowheads="1"/>
          </p:cNvSpPr>
          <p:nvPr>
            <p:ph type="body" idx="1"/>
          </p:nvPr>
        </p:nvSpPr>
        <p:spPr bwMode="auto">
          <a:xfrm>
            <a:off x="1007798" y="1628793"/>
            <a:ext cx="10179584" cy="4194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06649" tIns="53321" rIns="106649" bIns="53321"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0249" name="Rectangle 15"/>
          <p:cNvSpPr>
            <a:spLocks noChangeArrowheads="1"/>
          </p:cNvSpPr>
          <p:nvPr/>
        </p:nvSpPr>
        <p:spPr bwMode="auto">
          <a:xfrm>
            <a:off x="-2604156" y="692155"/>
            <a:ext cx="2460207" cy="7528928"/>
          </a:xfrm>
          <a:prstGeom prst="rect">
            <a:avLst/>
          </a:prstGeom>
          <a:noFill/>
          <a:ln>
            <a:noFill/>
          </a:ln>
          <a:effectLst/>
          <a:extLst>
            <a:ext uri="{909E8E84-426E-40DD-AFC4-6F175D3DCCD1}">
              <a14:hiddenFill xmlns="" xmlns:a14="http://schemas.microsoft.com/office/drawing/2010/main">
                <a:solidFill>
                  <a:srgbClr val="FFCC99"/>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106625" tIns="53312" rIns="106625" bIns="53312">
            <a:spAutoFit/>
          </a:bodyPr>
          <a:lstStyle/>
          <a:p>
            <a:pPr marL="456348" indent="-456348" algn="r" eaLnBrk="0" hangingPunct="0">
              <a:lnSpc>
                <a:spcPct val="125000"/>
              </a:lnSpc>
              <a:spcBef>
                <a:spcPct val="20000"/>
              </a:spcBef>
              <a:buFont typeface="Arial" pitchFamily="34" charset="0"/>
              <a:buNone/>
            </a:pPr>
            <a:r>
              <a:rPr lang="zh-CN" altLang="en-US" sz="1500" dirty="0">
                <a:solidFill>
                  <a:srgbClr val="FFFFFF"/>
                </a:solidFill>
                <a:latin typeface="Calibri" pitchFamily="34" charset="0"/>
                <a:ea typeface="宋体" pitchFamily="2" charset="-122"/>
              </a:rPr>
              <a:t>英文标题</a:t>
            </a:r>
            <a:r>
              <a:rPr lang="en-US" altLang="zh-CN" sz="1500" dirty="0">
                <a:solidFill>
                  <a:srgbClr val="FFFFFF"/>
                </a:solidFill>
                <a:latin typeface="Calibri" pitchFamily="34" charset="0"/>
                <a:ea typeface="宋体" pitchFamily="2" charset="-122"/>
              </a:rPr>
              <a:t>:32-35pt  </a:t>
            </a:r>
            <a:endParaRPr lang="zh-CN" altLang="en-US" sz="1500" dirty="0">
              <a:solidFill>
                <a:srgbClr val="FFFFFF"/>
              </a:solidFill>
              <a:latin typeface="Calibri" pitchFamily="34" charset="0"/>
              <a:ea typeface="宋体" pitchFamily="2" charset="-122"/>
            </a:endParaRPr>
          </a:p>
          <a:p>
            <a:pPr marL="456348" indent="-456348" algn="r" eaLnBrk="0" hangingPunct="0">
              <a:lnSpc>
                <a:spcPct val="125000"/>
              </a:lnSpc>
              <a:spcBef>
                <a:spcPct val="20000"/>
              </a:spcBef>
              <a:buFont typeface="Arial" pitchFamily="34" charset="0"/>
              <a:buNone/>
            </a:pPr>
            <a:r>
              <a:rPr lang="zh-CN" altLang="en-US" sz="1500" dirty="0">
                <a:solidFill>
                  <a:srgbClr val="FFFFFF"/>
                </a:solidFill>
                <a:latin typeface="Calibri" pitchFamily="34" charset="0"/>
                <a:ea typeface="宋体" pitchFamily="2" charset="-122"/>
              </a:rPr>
              <a:t>颜色</a:t>
            </a:r>
            <a:r>
              <a:rPr lang="en-US" altLang="zh-CN" sz="1500" dirty="0">
                <a:solidFill>
                  <a:srgbClr val="FFFFFF"/>
                </a:solidFill>
                <a:latin typeface="Calibri" pitchFamily="34" charset="0"/>
                <a:ea typeface="宋体" pitchFamily="2" charset="-122"/>
              </a:rPr>
              <a:t>: R153 G0 B0</a:t>
            </a:r>
          </a:p>
          <a:p>
            <a:pPr marL="456348" indent="-456348" algn="r" eaLnBrk="0" hangingPunct="0">
              <a:lnSpc>
                <a:spcPct val="125000"/>
              </a:lnSpc>
              <a:spcBef>
                <a:spcPct val="20000"/>
              </a:spcBef>
              <a:buFont typeface="Arial" pitchFamily="34" charset="0"/>
              <a:buNone/>
            </a:pPr>
            <a:r>
              <a:rPr lang="zh-CN" altLang="en-US" sz="1500" dirty="0">
                <a:solidFill>
                  <a:srgbClr val="FFFFFF"/>
                </a:solidFill>
                <a:latin typeface="Calibri" pitchFamily="34" charset="0"/>
                <a:ea typeface="宋体" pitchFamily="2" charset="-122"/>
              </a:rPr>
              <a:t>内部使用字体 </a:t>
            </a:r>
            <a:r>
              <a:rPr lang="en-US" altLang="zh-CN" sz="1500" dirty="0">
                <a:solidFill>
                  <a:srgbClr val="FFFFFF"/>
                </a:solidFill>
                <a:latin typeface="Calibri" pitchFamily="34" charset="0"/>
                <a:ea typeface="宋体" pitchFamily="2" charset="-122"/>
              </a:rPr>
              <a:t>:</a:t>
            </a:r>
          </a:p>
          <a:p>
            <a:pPr marL="456348" indent="-456348" algn="r" eaLnBrk="0" hangingPunct="0">
              <a:lnSpc>
                <a:spcPct val="125000"/>
              </a:lnSpc>
              <a:spcBef>
                <a:spcPct val="20000"/>
              </a:spcBef>
              <a:buFont typeface="Arial" pitchFamily="34" charset="0"/>
              <a:buNone/>
            </a:pPr>
            <a:r>
              <a:rPr lang="en-US" altLang="zh-CN" sz="1500" dirty="0" err="1">
                <a:solidFill>
                  <a:srgbClr val="FFFFFF"/>
                </a:solidFill>
                <a:latin typeface="Calibri" pitchFamily="34" charset="0"/>
                <a:ea typeface="宋体" pitchFamily="2" charset="-122"/>
              </a:rPr>
              <a:t>FrutigerNext</a:t>
            </a:r>
            <a:r>
              <a:rPr lang="en-US" altLang="zh-CN" sz="1500" dirty="0">
                <a:solidFill>
                  <a:srgbClr val="FFFFFF"/>
                </a:solidFill>
                <a:latin typeface="Calibri" pitchFamily="34" charset="0"/>
                <a:ea typeface="宋体" pitchFamily="2" charset="-122"/>
              </a:rPr>
              <a:t> LT Medium</a:t>
            </a:r>
          </a:p>
          <a:p>
            <a:pPr marL="456348" indent="-456348" algn="r" eaLnBrk="0" hangingPunct="0">
              <a:lnSpc>
                <a:spcPct val="125000"/>
              </a:lnSpc>
              <a:spcBef>
                <a:spcPct val="20000"/>
              </a:spcBef>
              <a:buFont typeface="Arial" pitchFamily="34" charset="0"/>
              <a:buNone/>
            </a:pPr>
            <a:r>
              <a:rPr lang="zh-CN" altLang="en-US" sz="1500" dirty="0">
                <a:solidFill>
                  <a:srgbClr val="FFFFFF"/>
                </a:solidFill>
                <a:latin typeface="Calibri" pitchFamily="34" charset="0"/>
                <a:ea typeface="宋体" pitchFamily="2" charset="-122"/>
              </a:rPr>
              <a:t>外部使用字体 </a:t>
            </a:r>
            <a:r>
              <a:rPr lang="en-US" altLang="zh-CN" sz="1500" dirty="0">
                <a:solidFill>
                  <a:srgbClr val="FFFFFF"/>
                </a:solidFill>
                <a:latin typeface="Calibri" pitchFamily="34" charset="0"/>
                <a:ea typeface="宋体" pitchFamily="2" charset="-122"/>
              </a:rPr>
              <a:t>: Arial</a:t>
            </a:r>
          </a:p>
          <a:p>
            <a:pPr marL="456348" indent="-456348" algn="r" eaLnBrk="0" hangingPunct="0">
              <a:lnSpc>
                <a:spcPct val="75000"/>
              </a:lnSpc>
              <a:spcBef>
                <a:spcPct val="20000"/>
              </a:spcBef>
              <a:buFont typeface="Arial" pitchFamily="34" charset="0"/>
              <a:buNone/>
            </a:pPr>
            <a:endParaRPr lang="en-US" altLang="zh-CN" sz="1500" dirty="0">
              <a:solidFill>
                <a:srgbClr val="FFFFFF"/>
              </a:solidFill>
              <a:latin typeface="Calibri" pitchFamily="34" charset="0"/>
              <a:ea typeface="宋体" pitchFamily="2" charset="-122"/>
            </a:endParaRPr>
          </a:p>
          <a:p>
            <a:pPr marL="456348" indent="-456348" algn="r" eaLnBrk="0" hangingPunct="0">
              <a:lnSpc>
                <a:spcPct val="125000"/>
              </a:lnSpc>
              <a:spcBef>
                <a:spcPct val="20000"/>
              </a:spcBef>
              <a:buFont typeface="Arial" pitchFamily="34" charset="0"/>
              <a:buNone/>
            </a:pPr>
            <a:r>
              <a:rPr lang="zh-CN" altLang="en-US" sz="1500" dirty="0">
                <a:solidFill>
                  <a:srgbClr val="FFFFFF"/>
                </a:solidFill>
                <a:latin typeface="Calibri" pitchFamily="34" charset="0"/>
                <a:ea typeface="宋体" pitchFamily="2" charset="-122"/>
              </a:rPr>
              <a:t>中文标题</a:t>
            </a:r>
            <a:r>
              <a:rPr lang="en-US" altLang="zh-CN" sz="1500" dirty="0">
                <a:solidFill>
                  <a:srgbClr val="FFFFFF"/>
                </a:solidFill>
                <a:latin typeface="Calibri" pitchFamily="34" charset="0"/>
                <a:ea typeface="宋体" pitchFamily="2" charset="-122"/>
              </a:rPr>
              <a:t>:30-32pt  </a:t>
            </a:r>
            <a:endParaRPr lang="zh-CN" altLang="en-US" sz="1500" dirty="0">
              <a:solidFill>
                <a:srgbClr val="FFFFFF"/>
              </a:solidFill>
              <a:latin typeface="Calibri" pitchFamily="34" charset="0"/>
              <a:ea typeface="宋体" pitchFamily="2" charset="-122"/>
            </a:endParaRPr>
          </a:p>
          <a:p>
            <a:pPr marL="456348" indent="-456348" algn="r" eaLnBrk="0" hangingPunct="0">
              <a:lnSpc>
                <a:spcPct val="125000"/>
              </a:lnSpc>
              <a:spcBef>
                <a:spcPct val="20000"/>
              </a:spcBef>
              <a:buFont typeface="Arial" pitchFamily="34" charset="0"/>
              <a:buNone/>
            </a:pPr>
            <a:r>
              <a:rPr lang="zh-CN" altLang="en-US" sz="1500" dirty="0">
                <a:solidFill>
                  <a:srgbClr val="FFFFFF"/>
                </a:solidFill>
                <a:latin typeface="Calibri" pitchFamily="34" charset="0"/>
                <a:ea typeface="宋体" pitchFamily="2" charset="-122"/>
              </a:rPr>
              <a:t>颜色</a:t>
            </a:r>
            <a:r>
              <a:rPr lang="en-US" altLang="zh-CN" sz="1500" dirty="0">
                <a:solidFill>
                  <a:srgbClr val="FFFFFF"/>
                </a:solidFill>
                <a:latin typeface="Calibri" pitchFamily="34" charset="0"/>
                <a:ea typeface="宋体" pitchFamily="2" charset="-122"/>
              </a:rPr>
              <a:t>: R153 G0 B0</a:t>
            </a:r>
          </a:p>
          <a:p>
            <a:pPr marL="456348" indent="-456348" algn="r" eaLnBrk="0" hangingPunct="0">
              <a:lnSpc>
                <a:spcPct val="125000"/>
              </a:lnSpc>
              <a:spcBef>
                <a:spcPct val="20000"/>
              </a:spcBef>
              <a:buFont typeface="Arial" pitchFamily="34" charset="0"/>
              <a:buNone/>
            </a:pPr>
            <a:r>
              <a:rPr lang="zh-CN" altLang="en-US" sz="1500" dirty="0">
                <a:solidFill>
                  <a:srgbClr val="FFFFFF"/>
                </a:solidFill>
                <a:latin typeface="Calibri" pitchFamily="34" charset="0"/>
                <a:ea typeface="宋体" pitchFamily="2" charset="-122"/>
              </a:rPr>
              <a:t>字体</a:t>
            </a:r>
            <a:r>
              <a:rPr lang="en-US" altLang="zh-CN" sz="1500" dirty="0">
                <a:solidFill>
                  <a:srgbClr val="FFFFFF"/>
                </a:solidFill>
                <a:latin typeface="Calibri" pitchFamily="34" charset="0"/>
                <a:ea typeface="宋体" pitchFamily="2" charset="-122"/>
              </a:rPr>
              <a:t>:</a:t>
            </a:r>
            <a:r>
              <a:rPr lang="zh-CN" altLang="en-US" sz="1500" dirty="0">
                <a:solidFill>
                  <a:srgbClr val="FFFFFF"/>
                </a:solidFill>
                <a:latin typeface="Calibri" pitchFamily="34" charset="0"/>
                <a:ea typeface="宋体" pitchFamily="2" charset="-122"/>
              </a:rPr>
              <a:t>黑体</a:t>
            </a:r>
          </a:p>
          <a:p>
            <a:pPr marL="456348" indent="-456348" algn="r" eaLnBrk="0" hangingPunct="0">
              <a:lnSpc>
                <a:spcPct val="125000"/>
              </a:lnSpc>
              <a:spcBef>
                <a:spcPct val="20000"/>
              </a:spcBef>
              <a:buFont typeface="Arial" pitchFamily="34" charset="0"/>
              <a:buNone/>
            </a:pPr>
            <a:endParaRPr lang="zh-CN" altLang="en-US" sz="1500" dirty="0">
              <a:solidFill>
                <a:srgbClr val="FFFFFF"/>
              </a:solidFill>
              <a:latin typeface="Calibri" pitchFamily="34" charset="0"/>
              <a:ea typeface="宋体" pitchFamily="2" charset="-122"/>
            </a:endParaRPr>
          </a:p>
          <a:p>
            <a:pPr marL="456348" indent="-456348" algn="r" eaLnBrk="0" hangingPunct="0">
              <a:lnSpc>
                <a:spcPct val="125000"/>
              </a:lnSpc>
              <a:spcBef>
                <a:spcPct val="20000"/>
              </a:spcBef>
              <a:buFont typeface="Arial" pitchFamily="34" charset="0"/>
              <a:buNone/>
            </a:pPr>
            <a:endParaRPr lang="zh-CN" altLang="en-US" sz="1500" dirty="0">
              <a:solidFill>
                <a:srgbClr val="FFFFFF"/>
              </a:solidFill>
              <a:latin typeface="Calibri" pitchFamily="34" charset="0"/>
              <a:ea typeface="宋体" pitchFamily="2" charset="-122"/>
            </a:endParaRPr>
          </a:p>
          <a:p>
            <a:pPr marL="456348" indent="-456348" algn="r" eaLnBrk="0" hangingPunct="0">
              <a:lnSpc>
                <a:spcPct val="125000"/>
              </a:lnSpc>
              <a:spcBef>
                <a:spcPct val="20000"/>
              </a:spcBef>
              <a:buFont typeface="Arial" pitchFamily="34" charset="0"/>
              <a:buNone/>
            </a:pPr>
            <a:endParaRPr lang="zh-CN" altLang="en-US" sz="1500" dirty="0">
              <a:solidFill>
                <a:srgbClr val="FFFFFF"/>
              </a:solidFill>
              <a:latin typeface="Calibri" pitchFamily="34" charset="0"/>
              <a:ea typeface="宋体" pitchFamily="2" charset="-122"/>
            </a:endParaRPr>
          </a:p>
          <a:p>
            <a:pPr marL="456348" indent="-456348" algn="r" eaLnBrk="0" hangingPunct="0">
              <a:lnSpc>
                <a:spcPct val="125000"/>
              </a:lnSpc>
              <a:spcBef>
                <a:spcPct val="20000"/>
              </a:spcBef>
              <a:buFont typeface="Arial" pitchFamily="34" charset="0"/>
              <a:buNone/>
            </a:pPr>
            <a:r>
              <a:rPr lang="zh-CN" altLang="en-US" sz="1500" dirty="0">
                <a:solidFill>
                  <a:srgbClr val="FFFFFF"/>
                </a:solidFill>
                <a:latin typeface="Calibri" pitchFamily="34" charset="0"/>
                <a:ea typeface="宋体" pitchFamily="2" charset="-122"/>
              </a:rPr>
              <a:t>英文正文</a:t>
            </a:r>
            <a:r>
              <a:rPr lang="en-US" altLang="zh-CN" sz="1500" dirty="0">
                <a:solidFill>
                  <a:srgbClr val="FFFFFF"/>
                </a:solidFill>
                <a:latin typeface="Calibri" pitchFamily="34" charset="0"/>
                <a:ea typeface="宋体" pitchFamily="2" charset="-122"/>
              </a:rPr>
              <a:t>:20-22pt</a:t>
            </a:r>
          </a:p>
          <a:p>
            <a:pPr marL="456348" indent="-456348" algn="r" eaLnBrk="0" hangingPunct="0">
              <a:lnSpc>
                <a:spcPct val="125000"/>
              </a:lnSpc>
              <a:spcBef>
                <a:spcPct val="20000"/>
              </a:spcBef>
              <a:buFont typeface="Arial" pitchFamily="34" charset="0"/>
              <a:buNone/>
            </a:pPr>
            <a:r>
              <a:rPr lang="zh-CN" altLang="en-US" sz="1500" dirty="0">
                <a:solidFill>
                  <a:srgbClr val="FFFFFF"/>
                </a:solidFill>
                <a:latin typeface="Calibri" pitchFamily="34" charset="0"/>
                <a:ea typeface="宋体" pitchFamily="2" charset="-122"/>
              </a:rPr>
              <a:t>子目录 </a:t>
            </a:r>
            <a:r>
              <a:rPr lang="en-US" altLang="zh-CN" sz="1500" dirty="0">
                <a:solidFill>
                  <a:srgbClr val="FFFFFF"/>
                </a:solidFill>
                <a:latin typeface="Calibri" pitchFamily="34" charset="0"/>
                <a:ea typeface="宋体" pitchFamily="2" charset="-122"/>
              </a:rPr>
              <a:t>(2-5</a:t>
            </a:r>
            <a:r>
              <a:rPr lang="zh-CN" altLang="en-US" sz="1500" dirty="0">
                <a:solidFill>
                  <a:srgbClr val="FFFFFF"/>
                </a:solidFill>
                <a:latin typeface="Calibri" pitchFamily="34" charset="0"/>
                <a:ea typeface="宋体" pitchFamily="2" charset="-122"/>
              </a:rPr>
              <a:t>级</a:t>
            </a:r>
            <a:r>
              <a:rPr lang="en-US" altLang="zh-CN" sz="1500" dirty="0">
                <a:solidFill>
                  <a:srgbClr val="FFFFFF"/>
                </a:solidFill>
                <a:latin typeface="Calibri" pitchFamily="34" charset="0"/>
                <a:ea typeface="宋体" pitchFamily="2" charset="-122"/>
              </a:rPr>
              <a:t>) :18pt  </a:t>
            </a:r>
          </a:p>
          <a:p>
            <a:pPr marL="456348" indent="-456348" algn="r" eaLnBrk="0" hangingPunct="0">
              <a:lnSpc>
                <a:spcPct val="125000"/>
              </a:lnSpc>
              <a:spcBef>
                <a:spcPct val="20000"/>
              </a:spcBef>
              <a:buFont typeface="Arial" pitchFamily="34" charset="0"/>
              <a:buNone/>
            </a:pPr>
            <a:r>
              <a:rPr lang="zh-CN" altLang="en-US" sz="1500" dirty="0">
                <a:solidFill>
                  <a:srgbClr val="FFFFFF"/>
                </a:solidFill>
                <a:latin typeface="Calibri" pitchFamily="34" charset="0"/>
                <a:ea typeface="宋体" pitchFamily="2" charset="-122"/>
              </a:rPr>
              <a:t>颜色</a:t>
            </a:r>
            <a:r>
              <a:rPr lang="en-US" altLang="zh-CN" sz="1500" dirty="0">
                <a:solidFill>
                  <a:srgbClr val="FFFFFF"/>
                </a:solidFill>
                <a:latin typeface="Calibri" pitchFamily="34" charset="0"/>
                <a:ea typeface="宋体" pitchFamily="2" charset="-122"/>
              </a:rPr>
              <a:t>:</a:t>
            </a:r>
            <a:r>
              <a:rPr lang="zh-CN" altLang="en-US" sz="1500" dirty="0">
                <a:solidFill>
                  <a:srgbClr val="FFFFFF"/>
                </a:solidFill>
                <a:latin typeface="Calibri" pitchFamily="34" charset="0"/>
                <a:ea typeface="宋体" pitchFamily="2" charset="-122"/>
              </a:rPr>
              <a:t>黑色</a:t>
            </a:r>
          </a:p>
          <a:p>
            <a:pPr marL="456348" indent="-456348" algn="r" eaLnBrk="0" hangingPunct="0">
              <a:lnSpc>
                <a:spcPct val="125000"/>
              </a:lnSpc>
              <a:spcBef>
                <a:spcPct val="20000"/>
              </a:spcBef>
              <a:buFont typeface="Arial" pitchFamily="34" charset="0"/>
              <a:buNone/>
            </a:pPr>
            <a:r>
              <a:rPr lang="zh-CN" altLang="en-US" sz="1500" dirty="0">
                <a:solidFill>
                  <a:srgbClr val="FFFFFF"/>
                </a:solidFill>
                <a:latin typeface="Calibri" pitchFamily="34" charset="0"/>
                <a:ea typeface="宋体" pitchFamily="2" charset="-122"/>
              </a:rPr>
              <a:t>内部使用字体 </a:t>
            </a:r>
            <a:r>
              <a:rPr lang="en-US" altLang="zh-CN" sz="1500" dirty="0">
                <a:solidFill>
                  <a:srgbClr val="FFFFFF"/>
                </a:solidFill>
                <a:latin typeface="Calibri" pitchFamily="34" charset="0"/>
                <a:ea typeface="宋体" pitchFamily="2" charset="-122"/>
              </a:rPr>
              <a:t>:</a:t>
            </a:r>
          </a:p>
          <a:p>
            <a:pPr marL="456348" indent="-456348" algn="r" eaLnBrk="0" hangingPunct="0">
              <a:lnSpc>
                <a:spcPct val="125000"/>
              </a:lnSpc>
              <a:spcBef>
                <a:spcPct val="20000"/>
              </a:spcBef>
              <a:buFont typeface="Arial" pitchFamily="34" charset="0"/>
              <a:buNone/>
            </a:pPr>
            <a:r>
              <a:rPr lang="en-US" altLang="zh-CN" sz="1500" dirty="0" err="1">
                <a:solidFill>
                  <a:srgbClr val="FFFFFF"/>
                </a:solidFill>
                <a:latin typeface="Calibri" pitchFamily="34" charset="0"/>
                <a:ea typeface="宋体" pitchFamily="2" charset="-122"/>
              </a:rPr>
              <a:t>FrutigerNext</a:t>
            </a:r>
            <a:r>
              <a:rPr lang="en-US" altLang="zh-CN" sz="1500" dirty="0">
                <a:solidFill>
                  <a:srgbClr val="FFFFFF"/>
                </a:solidFill>
                <a:latin typeface="Calibri" pitchFamily="34" charset="0"/>
                <a:ea typeface="宋体" pitchFamily="2" charset="-122"/>
              </a:rPr>
              <a:t> LT Regular</a:t>
            </a:r>
          </a:p>
          <a:p>
            <a:pPr marL="456348" indent="-456348" algn="r" eaLnBrk="0" hangingPunct="0">
              <a:lnSpc>
                <a:spcPct val="125000"/>
              </a:lnSpc>
              <a:spcBef>
                <a:spcPct val="20000"/>
              </a:spcBef>
              <a:buFont typeface="Arial" pitchFamily="34" charset="0"/>
              <a:buNone/>
            </a:pPr>
            <a:r>
              <a:rPr lang="zh-CN" altLang="en-US" sz="1500" dirty="0">
                <a:solidFill>
                  <a:srgbClr val="FFFFFF"/>
                </a:solidFill>
                <a:latin typeface="Calibri" pitchFamily="34" charset="0"/>
                <a:ea typeface="宋体" pitchFamily="2" charset="-122"/>
              </a:rPr>
              <a:t>外部使用字体 </a:t>
            </a:r>
            <a:r>
              <a:rPr lang="en-US" altLang="zh-CN" sz="1500" dirty="0">
                <a:solidFill>
                  <a:srgbClr val="FFFFFF"/>
                </a:solidFill>
                <a:latin typeface="Calibri" pitchFamily="34" charset="0"/>
                <a:ea typeface="宋体" pitchFamily="2" charset="-122"/>
              </a:rPr>
              <a:t>: Arial</a:t>
            </a:r>
          </a:p>
          <a:p>
            <a:pPr marL="456348" indent="-456348" algn="r" eaLnBrk="0" hangingPunct="0">
              <a:lnSpc>
                <a:spcPct val="75000"/>
              </a:lnSpc>
              <a:spcBef>
                <a:spcPct val="20000"/>
              </a:spcBef>
              <a:buFont typeface="Arial" pitchFamily="34" charset="0"/>
              <a:buNone/>
            </a:pPr>
            <a:endParaRPr lang="en-US" altLang="zh-CN" sz="1500" dirty="0">
              <a:solidFill>
                <a:srgbClr val="FFFFFF"/>
              </a:solidFill>
              <a:latin typeface="Calibri" pitchFamily="34" charset="0"/>
              <a:ea typeface="宋体" pitchFamily="2" charset="-122"/>
            </a:endParaRPr>
          </a:p>
          <a:p>
            <a:pPr marL="456348" indent="-456348" algn="r" eaLnBrk="0" hangingPunct="0">
              <a:lnSpc>
                <a:spcPct val="125000"/>
              </a:lnSpc>
              <a:spcBef>
                <a:spcPct val="20000"/>
              </a:spcBef>
              <a:buFont typeface="Arial" pitchFamily="34" charset="0"/>
              <a:buNone/>
            </a:pPr>
            <a:r>
              <a:rPr lang="zh-CN" altLang="en-US" sz="1500" dirty="0">
                <a:solidFill>
                  <a:srgbClr val="FFFFFF"/>
                </a:solidFill>
                <a:latin typeface="Calibri" pitchFamily="34" charset="0"/>
                <a:ea typeface="宋体" pitchFamily="2" charset="-122"/>
              </a:rPr>
              <a:t>中文正文</a:t>
            </a:r>
            <a:r>
              <a:rPr lang="en-US" altLang="zh-CN" sz="1500" dirty="0">
                <a:solidFill>
                  <a:srgbClr val="FFFFFF"/>
                </a:solidFill>
                <a:latin typeface="Calibri" pitchFamily="34" charset="0"/>
                <a:ea typeface="宋体" pitchFamily="2" charset="-122"/>
              </a:rPr>
              <a:t>:18-20pt</a:t>
            </a:r>
          </a:p>
          <a:p>
            <a:pPr marL="456348" indent="-456348" algn="r" eaLnBrk="0" hangingPunct="0">
              <a:lnSpc>
                <a:spcPct val="125000"/>
              </a:lnSpc>
              <a:spcBef>
                <a:spcPct val="20000"/>
              </a:spcBef>
              <a:buFont typeface="Arial" pitchFamily="34" charset="0"/>
              <a:buNone/>
            </a:pPr>
            <a:r>
              <a:rPr lang="zh-CN" altLang="en-US" sz="1500" dirty="0">
                <a:solidFill>
                  <a:srgbClr val="FFFFFF"/>
                </a:solidFill>
                <a:latin typeface="Calibri" pitchFamily="34" charset="0"/>
                <a:ea typeface="宋体" pitchFamily="2" charset="-122"/>
              </a:rPr>
              <a:t>子目录</a:t>
            </a:r>
            <a:r>
              <a:rPr lang="en-US" altLang="zh-CN" sz="1500" dirty="0">
                <a:solidFill>
                  <a:srgbClr val="FFFFFF"/>
                </a:solidFill>
                <a:latin typeface="Calibri" pitchFamily="34" charset="0"/>
                <a:ea typeface="宋体" pitchFamily="2" charset="-122"/>
              </a:rPr>
              <a:t>(2-5</a:t>
            </a:r>
            <a:r>
              <a:rPr lang="zh-CN" altLang="en-US" sz="1500" dirty="0">
                <a:solidFill>
                  <a:srgbClr val="FFFFFF"/>
                </a:solidFill>
                <a:latin typeface="Calibri" pitchFamily="34" charset="0"/>
                <a:ea typeface="宋体" pitchFamily="2" charset="-122"/>
              </a:rPr>
              <a:t>级</a:t>
            </a:r>
            <a:r>
              <a:rPr lang="en-US" altLang="zh-CN" sz="1500" dirty="0">
                <a:solidFill>
                  <a:srgbClr val="FFFFFF"/>
                </a:solidFill>
                <a:latin typeface="Calibri" pitchFamily="34" charset="0"/>
                <a:ea typeface="宋体" pitchFamily="2" charset="-122"/>
              </a:rPr>
              <a:t>):18pt </a:t>
            </a:r>
            <a:endParaRPr lang="zh-CN" altLang="en-US" sz="1500" dirty="0">
              <a:solidFill>
                <a:srgbClr val="FFFFFF"/>
              </a:solidFill>
              <a:latin typeface="Calibri" pitchFamily="34" charset="0"/>
              <a:ea typeface="宋体" pitchFamily="2" charset="-122"/>
            </a:endParaRPr>
          </a:p>
          <a:p>
            <a:pPr marL="456348" indent="-456348" algn="r" eaLnBrk="0" hangingPunct="0">
              <a:lnSpc>
                <a:spcPct val="125000"/>
              </a:lnSpc>
              <a:spcBef>
                <a:spcPct val="20000"/>
              </a:spcBef>
              <a:buFont typeface="Arial" pitchFamily="34" charset="0"/>
              <a:buNone/>
            </a:pPr>
            <a:r>
              <a:rPr lang="zh-CN" altLang="en-US" sz="1500" dirty="0">
                <a:solidFill>
                  <a:srgbClr val="FFFFFF"/>
                </a:solidFill>
                <a:latin typeface="Calibri" pitchFamily="34" charset="0"/>
                <a:ea typeface="宋体" pitchFamily="2" charset="-122"/>
              </a:rPr>
              <a:t>颜色</a:t>
            </a:r>
            <a:r>
              <a:rPr lang="en-US" altLang="zh-CN" sz="1500" dirty="0">
                <a:solidFill>
                  <a:srgbClr val="FFFFFF"/>
                </a:solidFill>
                <a:latin typeface="Calibri" pitchFamily="34" charset="0"/>
                <a:ea typeface="宋体" pitchFamily="2" charset="-122"/>
              </a:rPr>
              <a:t>:</a:t>
            </a:r>
            <a:r>
              <a:rPr lang="zh-CN" altLang="en-US" sz="1500" dirty="0">
                <a:solidFill>
                  <a:srgbClr val="FFFFFF"/>
                </a:solidFill>
                <a:latin typeface="Calibri" pitchFamily="34" charset="0"/>
                <a:ea typeface="宋体" pitchFamily="2" charset="-122"/>
              </a:rPr>
              <a:t>黑色</a:t>
            </a:r>
          </a:p>
          <a:p>
            <a:pPr marL="456348" indent="-456348" algn="r" eaLnBrk="0" hangingPunct="0">
              <a:lnSpc>
                <a:spcPct val="125000"/>
              </a:lnSpc>
              <a:spcBef>
                <a:spcPct val="20000"/>
              </a:spcBef>
              <a:buFont typeface="Arial" pitchFamily="34" charset="0"/>
              <a:buNone/>
            </a:pPr>
            <a:r>
              <a:rPr lang="zh-CN" altLang="en-US" sz="1500" dirty="0">
                <a:solidFill>
                  <a:srgbClr val="FFFFFF"/>
                </a:solidFill>
                <a:latin typeface="Calibri" pitchFamily="34" charset="0"/>
                <a:ea typeface="宋体" pitchFamily="2" charset="-122"/>
              </a:rPr>
              <a:t>字体</a:t>
            </a:r>
            <a:r>
              <a:rPr lang="en-US" altLang="zh-CN" sz="1500" dirty="0">
                <a:solidFill>
                  <a:srgbClr val="FFFFFF"/>
                </a:solidFill>
                <a:latin typeface="Calibri" pitchFamily="34" charset="0"/>
                <a:ea typeface="宋体" pitchFamily="2" charset="-122"/>
              </a:rPr>
              <a:t>:</a:t>
            </a:r>
            <a:r>
              <a:rPr lang="zh-CN" altLang="en-US" sz="1500" dirty="0">
                <a:solidFill>
                  <a:srgbClr val="FFFFFF"/>
                </a:solidFill>
                <a:latin typeface="Calibri" pitchFamily="34" charset="0"/>
                <a:ea typeface="宋体" pitchFamily="2" charset="-122"/>
              </a:rPr>
              <a:t>细黑体</a:t>
            </a:r>
            <a:r>
              <a:rPr lang="zh-CN" altLang="en-US" sz="1500" b="1" dirty="0">
                <a:solidFill>
                  <a:srgbClr val="FFFFFF"/>
                </a:solidFill>
                <a:latin typeface="Arial" pitchFamily="34" charset="0"/>
                <a:ea typeface="华文细黑" pitchFamily="2" charset="-122"/>
              </a:rPr>
              <a:t> </a:t>
            </a:r>
          </a:p>
        </p:txBody>
      </p:sp>
      <p:grpSp>
        <p:nvGrpSpPr>
          <p:cNvPr id="2" name="Group 16"/>
          <p:cNvGrpSpPr>
            <a:grpSpLocks/>
          </p:cNvGrpSpPr>
          <p:nvPr/>
        </p:nvGrpSpPr>
        <p:grpSpPr bwMode="auto">
          <a:xfrm>
            <a:off x="12436551" y="3511553"/>
            <a:ext cx="1225870" cy="3224211"/>
            <a:chOff x="5839" y="2251"/>
            <a:chExt cx="579" cy="2031"/>
          </a:xfrm>
        </p:grpSpPr>
        <p:sp>
          <p:nvSpPr>
            <p:cNvPr id="10253" name="Rectangle 17"/>
            <p:cNvSpPr>
              <a:spLocks noChangeArrowheads="1"/>
            </p:cNvSpPr>
            <p:nvPr userDrawn="1"/>
          </p:nvSpPr>
          <p:spPr bwMode="auto">
            <a:xfrm>
              <a:off x="5839" y="3152"/>
              <a:ext cx="579" cy="223"/>
            </a:xfrm>
            <a:prstGeom prst="rect">
              <a:avLst/>
            </a:prstGeom>
            <a:solidFill>
              <a:schemeClr val="bg1"/>
            </a:solidFill>
            <a:ln>
              <a:noFill/>
            </a:ln>
            <a:effectLst/>
            <a:extLs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91425" tIns="45712" rIns="91425" bIns="45712" anchor="ctr">
              <a:spAutoFit/>
            </a:bodyPr>
            <a:lstStyle/>
            <a:p>
              <a:endParaRPr lang="zh-CN" altLang="en-US" sz="1700" dirty="0">
                <a:solidFill>
                  <a:srgbClr val="000000"/>
                </a:solidFill>
                <a:latin typeface="Calibri" pitchFamily="34" charset="0"/>
                <a:ea typeface="宋体" pitchFamily="2"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00" dirty="0">
                  <a:solidFill>
                    <a:srgbClr val="000000"/>
                  </a:solidFill>
                  <a:latin typeface="Calibri" pitchFamily="34" charset="0"/>
                  <a:ea typeface="宋体" pitchFamily="2"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00" dirty="0">
                  <a:solidFill>
                    <a:srgbClr val="000000"/>
                  </a:solidFill>
                  <a:latin typeface="Calibri" pitchFamily="34" charset="0"/>
                  <a:ea typeface="宋体" pitchFamily="2"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00" dirty="0">
                  <a:solidFill>
                    <a:srgbClr val="000000"/>
                  </a:solidFill>
                  <a:latin typeface="Calibri" pitchFamily="34" charset="0"/>
                  <a:ea typeface="宋体" pitchFamily="2"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00" dirty="0">
                  <a:solidFill>
                    <a:srgbClr val="000000"/>
                  </a:solidFill>
                  <a:latin typeface="Calibri" pitchFamily="34" charset="0"/>
                  <a:ea typeface="宋体" pitchFamily="2"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00" dirty="0">
                  <a:solidFill>
                    <a:srgbClr val="000000"/>
                  </a:solidFill>
                  <a:latin typeface="Calibri" pitchFamily="34" charset="0"/>
                  <a:ea typeface="宋体" pitchFamily="2"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00" dirty="0">
                  <a:solidFill>
                    <a:srgbClr val="000000"/>
                  </a:solidFill>
                  <a:latin typeface="Calibri" pitchFamily="34" charset="0"/>
                  <a:ea typeface="宋体" pitchFamily="2"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00" dirty="0">
                  <a:solidFill>
                    <a:srgbClr val="000000"/>
                  </a:solidFill>
                  <a:latin typeface="Calibri" pitchFamily="34" charset="0"/>
                  <a:ea typeface="宋体" pitchFamily="2"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00" dirty="0">
                  <a:solidFill>
                    <a:srgbClr val="000000"/>
                  </a:solidFill>
                  <a:latin typeface="Calibri" pitchFamily="34" charset="0"/>
                  <a:ea typeface="宋体" pitchFamily="2"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00" dirty="0">
                  <a:solidFill>
                    <a:srgbClr val="000000"/>
                  </a:solidFill>
                  <a:latin typeface="Calibri" pitchFamily="34" charset="0"/>
                  <a:ea typeface="宋体" pitchFamily="2"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00" dirty="0">
                  <a:solidFill>
                    <a:srgbClr val="000000"/>
                  </a:solidFill>
                  <a:latin typeface="Calibri" pitchFamily="34" charset="0"/>
                  <a:ea typeface="宋体" pitchFamily="2"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00" dirty="0">
                  <a:solidFill>
                    <a:srgbClr val="000000"/>
                  </a:solidFill>
                  <a:latin typeface="Calibri" pitchFamily="34" charset="0"/>
                  <a:ea typeface="宋体" pitchFamily="2"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00" dirty="0">
                  <a:solidFill>
                    <a:srgbClr val="000000"/>
                  </a:solidFill>
                  <a:latin typeface="Calibri" pitchFamily="34" charset="0"/>
                  <a:ea typeface="宋体" pitchFamily="2"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00" dirty="0">
                  <a:solidFill>
                    <a:srgbClr val="000000"/>
                  </a:solidFill>
                  <a:latin typeface="Calibri" pitchFamily="34" charset="0"/>
                  <a:ea typeface="宋体" pitchFamily="2"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00" dirty="0">
                  <a:solidFill>
                    <a:srgbClr val="000000"/>
                  </a:solidFill>
                  <a:latin typeface="Calibri" pitchFamily="34" charset="0"/>
                  <a:ea typeface="宋体" pitchFamily="2"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00" dirty="0">
                  <a:solidFill>
                    <a:srgbClr val="000000"/>
                  </a:solidFill>
                  <a:latin typeface="Calibri" pitchFamily="34" charset="0"/>
                  <a:ea typeface="宋体" pitchFamily="2"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00" dirty="0">
                  <a:solidFill>
                    <a:srgbClr val="000000"/>
                  </a:solidFill>
                  <a:latin typeface="Calibri" pitchFamily="34" charset="0"/>
                  <a:ea typeface="宋体" pitchFamily="2"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00" dirty="0">
                  <a:solidFill>
                    <a:srgbClr val="000000"/>
                  </a:solidFill>
                  <a:latin typeface="Calibri" pitchFamily="34" charset="0"/>
                  <a:ea typeface="宋体" pitchFamily="2"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00" dirty="0">
                  <a:solidFill>
                    <a:srgbClr val="000000"/>
                  </a:solidFill>
                  <a:latin typeface="Calibri" pitchFamily="34" charset="0"/>
                  <a:ea typeface="宋体" pitchFamily="2"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00" dirty="0">
                  <a:solidFill>
                    <a:srgbClr val="000000"/>
                  </a:solidFill>
                  <a:latin typeface="Calibri" pitchFamily="34" charset="0"/>
                  <a:ea typeface="宋体" pitchFamily="2"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00" dirty="0">
                  <a:solidFill>
                    <a:srgbClr val="000000"/>
                  </a:solidFill>
                  <a:latin typeface="Calibri" pitchFamily="34" charset="0"/>
                  <a:ea typeface="宋体" pitchFamily="2"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00" dirty="0">
                  <a:solidFill>
                    <a:srgbClr val="000000"/>
                  </a:solidFill>
                  <a:latin typeface="Calibri" pitchFamily="34" charset="0"/>
                  <a:ea typeface="宋体" pitchFamily="2"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00" dirty="0">
                  <a:solidFill>
                    <a:srgbClr val="000000"/>
                  </a:solidFill>
                  <a:latin typeface="Calibri" pitchFamily="34" charset="0"/>
                  <a:ea typeface="宋体" pitchFamily="2"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00" dirty="0">
                  <a:solidFill>
                    <a:srgbClr val="000000"/>
                  </a:solidFill>
                  <a:latin typeface="Calibri" pitchFamily="34" charset="0"/>
                  <a:ea typeface="宋体" pitchFamily="2"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00" dirty="0">
                  <a:solidFill>
                    <a:srgbClr val="000000"/>
                  </a:solidFill>
                  <a:latin typeface="Calibri" pitchFamily="34" charset="0"/>
                  <a:ea typeface="宋体" pitchFamily="2"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00" dirty="0">
                  <a:solidFill>
                    <a:srgbClr val="000000"/>
                  </a:solidFill>
                  <a:latin typeface="Calibri" pitchFamily="34" charset="0"/>
                  <a:ea typeface="宋体" pitchFamily="2"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00" dirty="0">
                  <a:solidFill>
                    <a:srgbClr val="000000"/>
                  </a:solidFill>
                  <a:latin typeface="Calibri" pitchFamily="34" charset="0"/>
                  <a:ea typeface="宋体" pitchFamily="2"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00" dirty="0">
                  <a:solidFill>
                    <a:srgbClr val="000000"/>
                  </a:solidFill>
                  <a:latin typeface="Calibri" pitchFamily="34" charset="0"/>
                  <a:ea typeface="宋体" pitchFamily="2"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00" dirty="0">
                  <a:solidFill>
                    <a:srgbClr val="000000"/>
                  </a:solidFill>
                  <a:latin typeface="Calibri" pitchFamily="34" charset="0"/>
                  <a:ea typeface="宋体" pitchFamily="2"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00" dirty="0">
                  <a:solidFill>
                    <a:srgbClr val="000000"/>
                  </a:solidFill>
                  <a:latin typeface="Calibri" pitchFamily="34" charset="0"/>
                  <a:ea typeface="宋体" pitchFamily="2"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00" dirty="0">
                  <a:solidFill>
                    <a:srgbClr val="000000"/>
                  </a:solidFill>
                  <a:latin typeface="Calibri" pitchFamily="34" charset="0"/>
                  <a:ea typeface="宋体" pitchFamily="2"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00" dirty="0">
                  <a:solidFill>
                    <a:srgbClr val="000000"/>
                  </a:solidFill>
                  <a:latin typeface="Calibri" pitchFamily="34" charset="0"/>
                  <a:ea typeface="宋体" pitchFamily="2"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00" dirty="0">
                  <a:solidFill>
                    <a:srgbClr val="000000"/>
                  </a:solidFill>
                  <a:latin typeface="Calibri" pitchFamily="34" charset="0"/>
                  <a:ea typeface="宋体" pitchFamily="2"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00" dirty="0">
                  <a:solidFill>
                    <a:srgbClr val="000000"/>
                  </a:solidFill>
                  <a:latin typeface="Calibri" pitchFamily="34" charset="0"/>
                  <a:ea typeface="宋体" pitchFamily="2"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00" dirty="0">
                  <a:solidFill>
                    <a:srgbClr val="000000"/>
                  </a:solidFill>
                  <a:latin typeface="Calibri" pitchFamily="34" charset="0"/>
                  <a:ea typeface="宋体" pitchFamily="2"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00" dirty="0">
                  <a:solidFill>
                    <a:srgbClr val="000000"/>
                  </a:solidFill>
                  <a:latin typeface="Calibri" pitchFamily="34" charset="0"/>
                  <a:ea typeface="宋体" pitchFamily="2"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00" dirty="0">
                  <a:solidFill>
                    <a:srgbClr val="000000"/>
                  </a:solidFill>
                  <a:latin typeface="Calibri" pitchFamily="34" charset="0"/>
                  <a:ea typeface="宋体" pitchFamily="2"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00" dirty="0">
                  <a:solidFill>
                    <a:srgbClr val="000000"/>
                  </a:solidFill>
                  <a:latin typeface="Calibri" pitchFamily="34" charset="0"/>
                  <a:ea typeface="宋体" pitchFamily="2"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00" dirty="0">
                  <a:solidFill>
                    <a:srgbClr val="000000"/>
                  </a:solidFill>
                  <a:latin typeface="Calibri" pitchFamily="34" charset="0"/>
                  <a:ea typeface="宋体" pitchFamily="2"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00" dirty="0">
                  <a:solidFill>
                    <a:srgbClr val="000000"/>
                  </a:solidFill>
                  <a:latin typeface="Calibri" pitchFamily="34" charset="0"/>
                  <a:ea typeface="宋体" pitchFamily="2"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00" dirty="0">
                  <a:solidFill>
                    <a:srgbClr val="000000"/>
                  </a:solidFill>
                  <a:latin typeface="Calibri" pitchFamily="34" charset="0"/>
                  <a:ea typeface="宋体" pitchFamily="2"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00" dirty="0">
                  <a:solidFill>
                    <a:srgbClr val="000000"/>
                  </a:solidFill>
                  <a:latin typeface="Calibri" pitchFamily="34" charset="0"/>
                  <a:ea typeface="宋体" pitchFamily="2"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00" dirty="0">
                  <a:solidFill>
                    <a:srgbClr val="000000"/>
                  </a:solidFill>
                  <a:latin typeface="Calibri" pitchFamily="34" charset="0"/>
                  <a:ea typeface="宋体" pitchFamily="2"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00" dirty="0">
                  <a:solidFill>
                    <a:srgbClr val="000000"/>
                  </a:solidFill>
                  <a:latin typeface="Calibri" pitchFamily="34" charset="0"/>
                  <a:ea typeface="宋体" pitchFamily="2"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00" dirty="0">
                  <a:solidFill>
                    <a:srgbClr val="000000"/>
                  </a:solidFill>
                  <a:latin typeface="Calibri" pitchFamily="34" charset="0"/>
                  <a:ea typeface="宋体" pitchFamily="2"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00" dirty="0">
                  <a:solidFill>
                    <a:srgbClr val="000000"/>
                  </a:solidFill>
                  <a:latin typeface="Calibri" pitchFamily="34" charset="0"/>
                  <a:ea typeface="宋体" pitchFamily="2"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00" dirty="0">
                  <a:solidFill>
                    <a:srgbClr val="000000"/>
                  </a:solidFill>
                  <a:latin typeface="Calibri" pitchFamily="34" charset="0"/>
                  <a:ea typeface="宋体" pitchFamily="2"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00" dirty="0">
                  <a:solidFill>
                    <a:srgbClr val="000000"/>
                  </a:solidFill>
                  <a:latin typeface="Calibri" pitchFamily="34" charset="0"/>
                  <a:ea typeface="宋体" pitchFamily="2"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00" dirty="0">
                  <a:solidFill>
                    <a:srgbClr val="000000"/>
                  </a:solidFill>
                  <a:latin typeface="Calibri" pitchFamily="34" charset="0"/>
                  <a:ea typeface="宋体" pitchFamily="2"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00" dirty="0">
                  <a:solidFill>
                    <a:srgbClr val="000000"/>
                  </a:solidFill>
                  <a:latin typeface="Calibri" pitchFamily="34" charset="0"/>
                  <a:ea typeface="宋体" pitchFamily="2"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00" dirty="0">
                  <a:solidFill>
                    <a:srgbClr val="000000"/>
                  </a:solidFill>
                  <a:latin typeface="Calibri" pitchFamily="34" charset="0"/>
                  <a:ea typeface="宋体" pitchFamily="2"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00" dirty="0">
                  <a:solidFill>
                    <a:srgbClr val="000000"/>
                  </a:solidFill>
                  <a:latin typeface="Calibri" pitchFamily="34" charset="0"/>
                  <a:ea typeface="宋体" pitchFamily="2"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700" dirty="0">
                  <a:solidFill>
                    <a:srgbClr val="000000"/>
                  </a:solidFill>
                  <a:latin typeface="Calibri" pitchFamily="34" charset="0"/>
                  <a:ea typeface="宋体" pitchFamily="2" charset="-122"/>
                </a:endParaRPr>
              </a:p>
            </p:txBody>
          </p:sp>
        </p:grpSp>
      </p:grpSp>
      <p:sp>
        <p:nvSpPr>
          <p:cNvPr id="10251" name="Rectangle 83"/>
          <p:cNvSpPr>
            <a:spLocks noChangeArrowheads="1"/>
          </p:cNvSpPr>
          <p:nvPr/>
        </p:nvSpPr>
        <p:spPr bwMode="auto">
          <a:xfrm>
            <a:off x="12339179" y="1341456"/>
            <a:ext cx="1590031" cy="2369823"/>
          </a:xfrm>
          <a:prstGeom prst="rect">
            <a:avLst/>
          </a:prstGeom>
          <a:noFill/>
          <a:ln>
            <a:noFill/>
          </a:ln>
          <a:effectLst/>
          <a:extLst>
            <a:ext uri="{909E8E84-426E-40DD-AFC4-6F175D3DCCD1}">
              <a14:hiddenFill xmlns="" xmlns:a14="http://schemas.microsoft.com/office/drawing/2010/main">
                <a:solidFill>
                  <a:srgbClr val="FFCC99"/>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106625" tIns="53312" rIns="106625" bIns="53312">
            <a:spAutoFit/>
          </a:bodyPr>
          <a:lstStyle/>
          <a:p>
            <a:pPr eaLnBrk="0" hangingPunct="0">
              <a:lnSpc>
                <a:spcPct val="120000"/>
              </a:lnSpc>
              <a:spcBef>
                <a:spcPct val="20000"/>
              </a:spcBef>
              <a:buFont typeface="Arial" pitchFamily="34" charset="0"/>
              <a:buNone/>
            </a:pPr>
            <a:r>
              <a:rPr lang="zh-CN" altLang="en-US" sz="1500" dirty="0">
                <a:solidFill>
                  <a:srgbClr val="FFFFFF"/>
                </a:solidFill>
                <a:latin typeface="Calibri" pitchFamily="34" charset="0"/>
                <a:ea typeface="宋体" pitchFamily="2" charset="-122"/>
              </a:rPr>
              <a:t>配色参考方案：</a:t>
            </a:r>
          </a:p>
          <a:p>
            <a:pPr eaLnBrk="0" hangingPunct="0">
              <a:lnSpc>
                <a:spcPct val="120000"/>
              </a:lnSpc>
              <a:spcBef>
                <a:spcPct val="20000"/>
              </a:spcBef>
              <a:buFont typeface="Arial" pitchFamily="34" charset="0"/>
              <a:buNone/>
            </a:pPr>
            <a:r>
              <a:rPr lang="zh-CN" altLang="en-US" sz="1500" dirty="0">
                <a:solidFill>
                  <a:srgbClr val="FFFFFF"/>
                </a:solidFill>
                <a:latin typeface="Calibri" pitchFamily="34" charset="0"/>
                <a:ea typeface="宋体" pitchFamily="2" charset="-122"/>
              </a:rPr>
              <a:t>建议同一页面内不超过四种颜色，以下是</a:t>
            </a:r>
            <a:r>
              <a:rPr lang="en-US" altLang="zh-CN" sz="1500" dirty="0">
                <a:solidFill>
                  <a:srgbClr val="FFFFFF"/>
                </a:solidFill>
                <a:latin typeface="Calibri" pitchFamily="34" charset="0"/>
                <a:ea typeface="宋体" pitchFamily="2" charset="-122"/>
              </a:rPr>
              <a:t>13</a:t>
            </a:r>
            <a:r>
              <a:rPr lang="zh-CN" altLang="en-US" sz="1500" dirty="0">
                <a:solidFill>
                  <a:srgbClr val="FFFFFF"/>
                </a:solidFill>
                <a:latin typeface="Calibri" pitchFamily="34" charset="0"/>
                <a:ea typeface="宋体" pitchFamily="2" charset="-122"/>
              </a:rPr>
              <a:t>组配色方案，同一页面内只选择一组使用。（仅供参考）</a:t>
            </a:r>
          </a:p>
        </p:txBody>
      </p:sp>
      <p:sp>
        <p:nvSpPr>
          <p:cNvPr id="10252" name="Rectangle 84"/>
          <p:cNvSpPr>
            <a:spLocks noChangeArrowheads="1"/>
          </p:cNvSpPr>
          <p:nvPr/>
        </p:nvSpPr>
        <p:spPr bwMode="auto">
          <a:xfrm>
            <a:off x="12339158" y="7956"/>
            <a:ext cx="1494756" cy="938662"/>
          </a:xfrm>
          <a:prstGeom prst="rect">
            <a:avLst/>
          </a:prstGeom>
          <a:noFill/>
          <a:ln>
            <a:noFill/>
          </a:ln>
          <a:effectLst/>
          <a:extLst>
            <a:ext uri="{909E8E84-426E-40DD-AFC4-6F175D3DCCD1}">
              <a14:hiddenFill xmlns="" xmlns:a14="http://schemas.microsoft.com/office/drawing/2010/main">
                <a:solidFill>
                  <a:srgbClr val="FFCC99"/>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106625" tIns="53312" rIns="106625" bIns="53312">
            <a:spAutoFit/>
          </a:bodyPr>
          <a:lstStyle/>
          <a:p>
            <a:pPr>
              <a:lnSpc>
                <a:spcPct val="120000"/>
              </a:lnSpc>
              <a:buClr>
                <a:srgbClr val="777777"/>
              </a:buClr>
              <a:buSzPct val="60000"/>
              <a:buFont typeface="Wingdings" pitchFamily="2" charset="2"/>
              <a:buNone/>
            </a:pPr>
            <a:r>
              <a:rPr lang="zh-CN" altLang="en-US" sz="1500" dirty="0">
                <a:solidFill>
                  <a:srgbClr val="FFFFFF"/>
                </a:solidFill>
                <a:latin typeface="Calibri" pitchFamily="34" charset="0"/>
                <a:ea typeface="宋体" pitchFamily="2" charset="-122"/>
              </a:rPr>
              <a:t>客户或者合作伙伴的标志放在右上角</a:t>
            </a:r>
            <a:r>
              <a:rPr lang="en-US" altLang="zh-CN" sz="1500" dirty="0">
                <a:solidFill>
                  <a:srgbClr val="FFFFFF"/>
                </a:solidFill>
                <a:latin typeface="Calibri" pitchFamily="34" charset="0"/>
                <a:ea typeface="宋体" pitchFamily="2" charset="-122"/>
              </a:rPr>
              <a:t>.</a:t>
            </a:r>
            <a:endParaRPr lang="zh-CN" altLang="en-US" sz="1500" dirty="0">
              <a:solidFill>
                <a:srgbClr val="FFFFFF"/>
              </a:solidFill>
              <a:latin typeface="Calibri" pitchFamily="34" charset="0"/>
              <a:ea typeface="宋体" pitchFamily="2" charset="-122"/>
            </a:endParaRPr>
          </a:p>
        </p:txBody>
      </p:sp>
      <p:sp>
        <p:nvSpPr>
          <p:cNvPr id="6149" name="Rectangle 5"/>
          <p:cNvSpPr>
            <a:spLocks noChangeArrowheads="1"/>
          </p:cNvSpPr>
          <p:nvPr/>
        </p:nvSpPr>
        <p:spPr bwMode="auto">
          <a:xfrm>
            <a:off x="8483724" y="6489717"/>
            <a:ext cx="2799822"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p>
            <a:pPr eaLnBrk="0" hangingPunct="0">
              <a:lnSpc>
                <a:spcPct val="85000"/>
              </a:lnSpc>
            </a:pPr>
            <a:r>
              <a:rPr lang="de-DE" altLang="zh-CN" sz="1600" dirty="0">
                <a:solidFill>
                  <a:srgbClr val="000000"/>
                </a:solidFill>
                <a:latin typeface="FrutigerNext LT Bold" pitchFamily="34" charset="0"/>
              </a:rPr>
              <a:t>Page </a:t>
            </a:r>
            <a:fld id="{A4C34F22-587E-473D-9099-376F4F013A30}" type="slidenum">
              <a:rPr lang="de-DE" altLang="zh-CN" sz="1600">
                <a:solidFill>
                  <a:srgbClr val="000000"/>
                </a:solidFill>
                <a:latin typeface="FrutigerNext LT Bold" pitchFamily="34" charset="0"/>
              </a:rPr>
              <a:pPr eaLnBrk="0" hangingPunct="0">
                <a:lnSpc>
                  <a:spcPct val="85000"/>
                </a:lnSpc>
              </a:pPr>
              <a:t>‹#›</a:t>
            </a:fld>
            <a:endParaRPr lang="en-GB" altLang="zh-CN" sz="1600" dirty="0">
              <a:solidFill>
                <a:srgbClr val="000000"/>
              </a:solidFill>
              <a:latin typeface="FrutigerNext LT Bold" pitchFamily="34" charset="0"/>
            </a:endParaRPr>
          </a:p>
        </p:txBody>
      </p:sp>
      <p:sp>
        <p:nvSpPr>
          <p:cNvPr id="80" name="Rectangle 21"/>
          <p:cNvSpPr>
            <a:spLocks noChangeArrowheads="1"/>
          </p:cNvSpPr>
          <p:nvPr/>
        </p:nvSpPr>
        <p:spPr bwMode="auto">
          <a:xfrm>
            <a:off x="5048949" y="6465938"/>
            <a:ext cx="2715904" cy="200055"/>
          </a:xfrm>
          <a:prstGeom prst="rect">
            <a:avLst/>
          </a:prstGeom>
          <a:noFill/>
          <a:ln w="9525" algn="ctr">
            <a:noFill/>
            <a:miter lim="800000"/>
            <a:headEnd/>
            <a:tailEnd/>
          </a:ln>
          <a:effectLst/>
        </p:spPr>
        <p:txBody>
          <a:bodyPr wrap="none" lIns="106569" tIns="0" rIns="106569" bIns="0">
            <a:spAutoFit/>
          </a:bodyPr>
          <a:lstStyle/>
          <a:p>
            <a:pPr defTabSz="1066917" eaLnBrk="0" hangingPunct="0">
              <a:defRPr/>
            </a:pPr>
            <a:r>
              <a:rPr lang="zh-CN" altLang="en-US" sz="1300" dirty="0" smtClean="0">
                <a:solidFill>
                  <a:srgbClr val="000000"/>
                </a:solidFill>
                <a:latin typeface="华文细黑"/>
                <a:ea typeface="华文细黑"/>
              </a:rPr>
              <a:t>华为保密信息，未经授权禁止扩散</a:t>
            </a:r>
            <a:endParaRPr lang="en-US" altLang="zh-CN" sz="1300" dirty="0">
              <a:solidFill>
                <a:srgbClr val="000000"/>
              </a:solidFill>
              <a:latin typeface="华文细黑"/>
              <a:ea typeface="华文细黑"/>
            </a:endParaRPr>
          </a:p>
        </p:txBody>
      </p:sp>
    </p:spTree>
  </p:cSld>
  <p:clrMap bg1="lt1" tx1="dk1" bg2="lt2" tx2="dk2" accent1="accent1" accent2="accent2" accent3="accent3" accent4="accent4" accent5="accent5" accent6="accent6" hlink="hlink" folHlink="folHlink"/>
  <p:sldLayoutIdLst>
    <p:sldLayoutId id="2147485717" r:id="rId1"/>
    <p:sldLayoutId id="2147485719" r:id="rId2"/>
    <p:sldLayoutId id="2147485720" r:id="rId3"/>
    <p:sldLayoutId id="2147485721" r:id="rId4"/>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4300" b="1">
          <a:solidFill>
            <a:srgbClr val="990000"/>
          </a:solidFill>
          <a:latin typeface="Arial" pitchFamily="34" charset="0"/>
          <a:ea typeface="黑体" pitchFamily="49" charset="-122"/>
          <a:cs typeface="Arial" pitchFamily="34" charset="0"/>
        </a:defRPr>
      </a:lvl1pPr>
      <a:lvl2pPr algn="l" rtl="0" eaLnBrk="0" fontAlgn="base" hangingPunct="0">
        <a:spcBef>
          <a:spcPct val="0"/>
        </a:spcBef>
        <a:spcAft>
          <a:spcPct val="0"/>
        </a:spcAft>
        <a:defRPr sz="43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43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43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4300" b="1">
          <a:solidFill>
            <a:srgbClr val="990000"/>
          </a:solidFill>
          <a:latin typeface="黑体" pitchFamily="49" charset="-122"/>
          <a:ea typeface="黑体" pitchFamily="49" charset="-122"/>
          <a:cs typeface="宋体" charset="-122"/>
        </a:defRPr>
      </a:lvl5pPr>
      <a:lvl6pPr marL="608465" algn="l" rtl="0" eaLnBrk="1" fontAlgn="base" hangingPunct="1">
        <a:spcBef>
          <a:spcPct val="0"/>
        </a:spcBef>
        <a:spcAft>
          <a:spcPct val="0"/>
        </a:spcAft>
        <a:defRPr sz="4300" b="1">
          <a:solidFill>
            <a:srgbClr val="990000"/>
          </a:solidFill>
          <a:latin typeface="FrutigerNext LT Medium" pitchFamily="34" charset="0"/>
          <a:ea typeface="华文细黑" pitchFamily="2" charset="-122"/>
          <a:cs typeface="宋体" charset="-122"/>
        </a:defRPr>
      </a:lvl6pPr>
      <a:lvl7pPr marL="1216928" algn="l" rtl="0" eaLnBrk="1" fontAlgn="base" hangingPunct="1">
        <a:spcBef>
          <a:spcPct val="0"/>
        </a:spcBef>
        <a:spcAft>
          <a:spcPct val="0"/>
        </a:spcAft>
        <a:defRPr sz="4300" b="1">
          <a:solidFill>
            <a:srgbClr val="990000"/>
          </a:solidFill>
          <a:latin typeface="FrutigerNext LT Medium" pitchFamily="34" charset="0"/>
          <a:ea typeface="华文细黑" pitchFamily="2" charset="-122"/>
          <a:cs typeface="宋体" charset="-122"/>
        </a:defRPr>
      </a:lvl7pPr>
      <a:lvl8pPr marL="1825388" algn="l" rtl="0" eaLnBrk="1" fontAlgn="base" hangingPunct="1">
        <a:spcBef>
          <a:spcPct val="0"/>
        </a:spcBef>
        <a:spcAft>
          <a:spcPct val="0"/>
        </a:spcAft>
        <a:defRPr sz="4300" b="1">
          <a:solidFill>
            <a:srgbClr val="990000"/>
          </a:solidFill>
          <a:latin typeface="FrutigerNext LT Medium" pitchFamily="34" charset="0"/>
          <a:ea typeface="华文细黑" pitchFamily="2" charset="-122"/>
          <a:cs typeface="宋体" charset="-122"/>
        </a:defRPr>
      </a:lvl8pPr>
      <a:lvl9pPr marL="2433854" algn="l" rtl="0" eaLnBrk="1" fontAlgn="base" hangingPunct="1">
        <a:spcBef>
          <a:spcPct val="0"/>
        </a:spcBef>
        <a:spcAft>
          <a:spcPct val="0"/>
        </a:spcAft>
        <a:defRPr sz="4300" b="1">
          <a:solidFill>
            <a:srgbClr val="990000"/>
          </a:solidFill>
          <a:latin typeface="FrutigerNext LT Medium" pitchFamily="34" charset="0"/>
          <a:ea typeface="华文细黑" pitchFamily="2" charset="-122"/>
          <a:cs typeface="宋体" charset="-122"/>
        </a:defRPr>
      </a:lvl9pPr>
    </p:titleStyle>
    <p:bodyStyle>
      <a:lvl1pPr marL="456348" indent="-456348" algn="l" rtl="0" eaLnBrk="0" fontAlgn="base" hangingPunct="0">
        <a:lnSpc>
          <a:spcPct val="140000"/>
        </a:lnSpc>
        <a:spcBef>
          <a:spcPct val="0"/>
        </a:spcBef>
        <a:spcAft>
          <a:spcPct val="0"/>
        </a:spcAft>
        <a:buClr>
          <a:srgbClr val="777777"/>
        </a:buClr>
        <a:buSzPct val="60000"/>
        <a:buFont typeface="Wingdings" pitchFamily="2" charset="2"/>
        <a:buChar char="l"/>
        <a:defRPr sz="2700">
          <a:solidFill>
            <a:schemeClr val="tx1"/>
          </a:solidFill>
          <a:latin typeface="+mn-lt"/>
          <a:ea typeface="黑体" pitchFamily="49" charset="-122"/>
          <a:cs typeface="+mn-cs"/>
        </a:defRPr>
      </a:lvl1pPr>
      <a:lvl2pPr marL="988754" indent="-38029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521153" indent="-304231" algn="l" rtl="0" eaLnBrk="0" fontAlgn="base" hangingPunct="0">
        <a:lnSpc>
          <a:spcPct val="140000"/>
        </a:lnSpc>
        <a:spcBef>
          <a:spcPct val="0"/>
        </a:spcBef>
        <a:spcAft>
          <a:spcPct val="0"/>
        </a:spcAft>
        <a:buSzPct val="50000"/>
        <a:buFont typeface="Wingdings" pitchFamily="2" charset="2"/>
        <a:buChar char="n"/>
        <a:defRPr sz="2100">
          <a:solidFill>
            <a:schemeClr val="tx1"/>
          </a:solidFill>
          <a:latin typeface="+mn-lt"/>
          <a:ea typeface="+mn-ea"/>
          <a:cs typeface="+mn-cs"/>
        </a:defRPr>
      </a:lvl3pPr>
      <a:lvl4pPr marL="2129621" indent="-304231" algn="l" rtl="0" eaLnBrk="0" fontAlgn="base" hangingPunct="0">
        <a:lnSpc>
          <a:spcPct val="140000"/>
        </a:lnSpc>
        <a:spcBef>
          <a:spcPct val="0"/>
        </a:spcBef>
        <a:spcAft>
          <a:spcPct val="0"/>
        </a:spcAft>
        <a:buChar char="–"/>
        <a:defRPr sz="1900">
          <a:solidFill>
            <a:schemeClr val="tx1"/>
          </a:solidFill>
          <a:latin typeface="+mn-lt"/>
          <a:ea typeface="+mn-ea"/>
          <a:cs typeface="+mn-cs"/>
        </a:defRPr>
      </a:lvl4pPr>
      <a:lvl5pPr marL="2738085" indent="-304231" algn="l" rtl="0" eaLnBrk="0" fontAlgn="base" hangingPunct="0">
        <a:lnSpc>
          <a:spcPct val="140000"/>
        </a:lnSpc>
        <a:spcBef>
          <a:spcPct val="0"/>
        </a:spcBef>
        <a:spcAft>
          <a:spcPct val="0"/>
        </a:spcAft>
        <a:buFont typeface="Arial" pitchFamily="34" charset="0"/>
        <a:buChar char="~"/>
        <a:defRPr sz="1600">
          <a:solidFill>
            <a:schemeClr val="tx1"/>
          </a:solidFill>
          <a:latin typeface="+mn-lt"/>
          <a:ea typeface="+mn-ea"/>
          <a:cs typeface="+mn-cs"/>
        </a:defRPr>
      </a:lvl5pPr>
      <a:lvl6pPr marL="3346548" indent="-304231" algn="l" rtl="0" eaLnBrk="1" fontAlgn="base" hangingPunct="1">
        <a:spcBef>
          <a:spcPct val="20000"/>
        </a:spcBef>
        <a:spcAft>
          <a:spcPct val="0"/>
        </a:spcAft>
        <a:buFont typeface="Arial" charset="0"/>
        <a:buChar char="~"/>
        <a:defRPr sz="2100">
          <a:solidFill>
            <a:schemeClr val="tx1"/>
          </a:solidFill>
          <a:latin typeface="+mn-lt"/>
          <a:ea typeface="+mn-ea"/>
          <a:cs typeface="+mn-cs"/>
        </a:defRPr>
      </a:lvl6pPr>
      <a:lvl7pPr marL="3955012" indent="-304231" algn="l" rtl="0" eaLnBrk="1" fontAlgn="base" hangingPunct="1">
        <a:spcBef>
          <a:spcPct val="20000"/>
        </a:spcBef>
        <a:spcAft>
          <a:spcPct val="0"/>
        </a:spcAft>
        <a:buFont typeface="Arial" charset="0"/>
        <a:buChar char="~"/>
        <a:defRPr sz="2100">
          <a:solidFill>
            <a:schemeClr val="tx1"/>
          </a:solidFill>
          <a:latin typeface="+mn-lt"/>
          <a:ea typeface="+mn-ea"/>
          <a:cs typeface="+mn-cs"/>
        </a:defRPr>
      </a:lvl7pPr>
      <a:lvl8pPr marL="4563474" indent="-304231" algn="l" rtl="0" eaLnBrk="1" fontAlgn="base" hangingPunct="1">
        <a:spcBef>
          <a:spcPct val="20000"/>
        </a:spcBef>
        <a:spcAft>
          <a:spcPct val="0"/>
        </a:spcAft>
        <a:buFont typeface="Arial" charset="0"/>
        <a:buChar char="~"/>
        <a:defRPr sz="2100">
          <a:solidFill>
            <a:schemeClr val="tx1"/>
          </a:solidFill>
          <a:latin typeface="+mn-lt"/>
          <a:ea typeface="+mn-ea"/>
          <a:cs typeface="+mn-cs"/>
        </a:defRPr>
      </a:lvl8pPr>
      <a:lvl9pPr marL="5171938" indent="-304231" algn="l" rtl="0" eaLnBrk="1" fontAlgn="base" hangingPunct="1">
        <a:spcBef>
          <a:spcPct val="20000"/>
        </a:spcBef>
        <a:spcAft>
          <a:spcPct val="0"/>
        </a:spcAft>
        <a:buFont typeface="Arial" charset="0"/>
        <a:buChar char="~"/>
        <a:defRPr sz="2100">
          <a:solidFill>
            <a:schemeClr val="tx1"/>
          </a:solidFill>
          <a:latin typeface="+mn-lt"/>
          <a:ea typeface="+mn-ea"/>
          <a:cs typeface="+mn-cs"/>
        </a:defRPr>
      </a:lvl9pPr>
    </p:bodyStyle>
    <p:otherStyle>
      <a:defPPr>
        <a:defRPr lang="zh-CN"/>
      </a:defPPr>
      <a:lvl1pPr marL="0" algn="l" defTabSz="1216928" rtl="0" eaLnBrk="1" latinLnBrk="0" hangingPunct="1">
        <a:defRPr sz="2400" kern="1200">
          <a:solidFill>
            <a:schemeClr val="tx1"/>
          </a:solidFill>
          <a:latin typeface="+mn-lt"/>
          <a:ea typeface="+mn-ea"/>
          <a:cs typeface="+mn-cs"/>
        </a:defRPr>
      </a:lvl1pPr>
      <a:lvl2pPr marL="608465" algn="l" defTabSz="1216928" rtl="0" eaLnBrk="1" latinLnBrk="0" hangingPunct="1">
        <a:defRPr sz="2400" kern="1200">
          <a:solidFill>
            <a:schemeClr val="tx1"/>
          </a:solidFill>
          <a:latin typeface="+mn-lt"/>
          <a:ea typeface="+mn-ea"/>
          <a:cs typeface="+mn-cs"/>
        </a:defRPr>
      </a:lvl2pPr>
      <a:lvl3pPr marL="1216928" algn="l" defTabSz="1216928" rtl="0" eaLnBrk="1" latinLnBrk="0" hangingPunct="1">
        <a:defRPr sz="2400" kern="1200">
          <a:solidFill>
            <a:schemeClr val="tx1"/>
          </a:solidFill>
          <a:latin typeface="+mn-lt"/>
          <a:ea typeface="+mn-ea"/>
          <a:cs typeface="+mn-cs"/>
        </a:defRPr>
      </a:lvl3pPr>
      <a:lvl4pPr marL="1825388" algn="l" defTabSz="1216928" rtl="0" eaLnBrk="1" latinLnBrk="0" hangingPunct="1">
        <a:defRPr sz="2400" kern="1200">
          <a:solidFill>
            <a:schemeClr val="tx1"/>
          </a:solidFill>
          <a:latin typeface="+mn-lt"/>
          <a:ea typeface="+mn-ea"/>
          <a:cs typeface="+mn-cs"/>
        </a:defRPr>
      </a:lvl4pPr>
      <a:lvl5pPr marL="2433854" algn="l" defTabSz="1216928" rtl="0" eaLnBrk="1" latinLnBrk="0" hangingPunct="1">
        <a:defRPr sz="2400" kern="1200">
          <a:solidFill>
            <a:schemeClr val="tx1"/>
          </a:solidFill>
          <a:latin typeface="+mn-lt"/>
          <a:ea typeface="+mn-ea"/>
          <a:cs typeface="+mn-cs"/>
        </a:defRPr>
      </a:lvl5pPr>
      <a:lvl6pPr marL="3042308" algn="l" defTabSz="1216928" rtl="0" eaLnBrk="1" latinLnBrk="0" hangingPunct="1">
        <a:defRPr sz="2400" kern="1200">
          <a:solidFill>
            <a:schemeClr val="tx1"/>
          </a:solidFill>
          <a:latin typeface="+mn-lt"/>
          <a:ea typeface="+mn-ea"/>
          <a:cs typeface="+mn-cs"/>
        </a:defRPr>
      </a:lvl6pPr>
      <a:lvl7pPr marL="3650778" algn="l" defTabSz="1216928" rtl="0" eaLnBrk="1" latinLnBrk="0" hangingPunct="1">
        <a:defRPr sz="2400" kern="1200">
          <a:solidFill>
            <a:schemeClr val="tx1"/>
          </a:solidFill>
          <a:latin typeface="+mn-lt"/>
          <a:ea typeface="+mn-ea"/>
          <a:cs typeface="+mn-cs"/>
        </a:defRPr>
      </a:lvl7pPr>
      <a:lvl8pPr marL="4259243" algn="l" defTabSz="1216928" rtl="0" eaLnBrk="1" latinLnBrk="0" hangingPunct="1">
        <a:defRPr sz="2400" kern="1200">
          <a:solidFill>
            <a:schemeClr val="tx1"/>
          </a:solidFill>
          <a:latin typeface="+mn-lt"/>
          <a:ea typeface="+mn-ea"/>
          <a:cs typeface="+mn-cs"/>
        </a:defRPr>
      </a:lvl8pPr>
      <a:lvl9pPr marL="4867702" algn="l" defTabSz="1216928" rtl="0" eaLnBrk="1" latinLnBrk="0" hangingPunct="1">
        <a:defRPr sz="24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5" cstate="print">
            <a:extLst>
              <a:ext uri="{28A0092B-C50C-407E-A947-70E740481C1C}">
                <a14:useLocalDpi xmlns="" xmlns:a14="http://schemas.microsoft.com/office/drawing/2010/main" val="0"/>
              </a:ext>
            </a:extLst>
          </a:blip>
          <a:srcRect l="2816" t="-21582" r="9264" b="21582"/>
          <a:stretch/>
        </p:blipFill>
        <p:spPr>
          <a:xfrm>
            <a:off x="3" y="156343"/>
            <a:ext cx="12195176" cy="6701660"/>
          </a:xfrm>
          <a:prstGeom prst="rect">
            <a:avLst/>
          </a:prstGeom>
        </p:spPr>
      </p:pic>
      <p:sp>
        <p:nvSpPr>
          <p:cNvPr id="59" name="Freeform 5"/>
          <p:cNvSpPr>
            <a:spLocks/>
          </p:cNvSpPr>
          <p:nvPr userDrawn="1"/>
        </p:nvSpPr>
        <p:spPr bwMode="auto">
          <a:xfrm>
            <a:off x="0" y="6200922"/>
            <a:ext cx="9643892" cy="657089"/>
          </a:xfrm>
          <a:custGeom>
            <a:avLst/>
            <a:gdLst>
              <a:gd name="T0" fmla="*/ 1619 w 1650"/>
              <a:gd name="T1" fmla="*/ 110 h 110"/>
              <a:gd name="T2" fmla="*/ 1650 w 1650"/>
              <a:gd name="T3" fmla="*/ 0 h 110"/>
              <a:gd name="T4" fmla="*/ 0 w 1650"/>
              <a:gd name="T5" fmla="*/ 0 h 110"/>
              <a:gd name="T6" fmla="*/ 0 w 1650"/>
              <a:gd name="T7" fmla="*/ 110 h 110"/>
              <a:gd name="T8" fmla="*/ 1619 w 1650"/>
              <a:gd name="T9" fmla="*/ 110 h 110"/>
            </a:gdLst>
            <a:ahLst/>
            <a:cxnLst>
              <a:cxn ang="0">
                <a:pos x="T0" y="T1"/>
              </a:cxn>
              <a:cxn ang="0">
                <a:pos x="T2" y="T3"/>
              </a:cxn>
              <a:cxn ang="0">
                <a:pos x="T4" y="T5"/>
              </a:cxn>
              <a:cxn ang="0">
                <a:pos x="T6" y="T7"/>
              </a:cxn>
              <a:cxn ang="0">
                <a:pos x="T8" y="T9"/>
              </a:cxn>
            </a:cxnLst>
            <a:rect l="0" t="0" r="r" b="b"/>
            <a:pathLst>
              <a:path w="1650" h="110">
                <a:moveTo>
                  <a:pt x="1619" y="110"/>
                </a:moveTo>
                <a:cubicBezTo>
                  <a:pt x="1641" y="58"/>
                  <a:pt x="1648" y="22"/>
                  <a:pt x="1650" y="0"/>
                </a:cubicBezTo>
                <a:cubicBezTo>
                  <a:pt x="1650" y="0"/>
                  <a:pt x="0" y="0"/>
                  <a:pt x="0" y="0"/>
                </a:cubicBezTo>
                <a:cubicBezTo>
                  <a:pt x="0" y="110"/>
                  <a:pt x="0" y="110"/>
                  <a:pt x="0" y="110"/>
                </a:cubicBezTo>
                <a:lnTo>
                  <a:pt x="1619" y="110"/>
                </a:lnTo>
                <a:close/>
              </a:path>
            </a:pathLst>
          </a:custGeom>
          <a:gradFill flip="none" rotWithShape="1">
            <a:gsLst>
              <a:gs pos="0">
                <a:schemeClr val="bg1">
                  <a:lumMod val="70000"/>
                </a:schemeClr>
              </a:gs>
              <a:gs pos="100000">
                <a:schemeClr val="bg1">
                  <a:lumMod val="88000"/>
                </a:schemeClr>
              </a:gs>
            </a:gsLst>
            <a:lin ang="16200000" scaled="0"/>
            <a:tileRect/>
          </a:gradFill>
          <a:ln>
            <a:noFill/>
          </a:ln>
          <a:effectLst>
            <a:outerShdw blurRad="50800" dist="38100" dir="2700000" algn="tl" rotWithShape="0">
              <a:prstClr val="black">
                <a:alpha val="40000"/>
              </a:prstClr>
            </a:outerShdw>
          </a:effectLst>
        </p:spPr>
        <p:txBody>
          <a:bodyPr vert="horz" wrap="square" lIns="91361" tIns="45680" rIns="91361" bIns="45680" numCol="1" anchor="t" anchorCtr="0" compatLnSpc="1">
            <a:prstTxWarp prst="textNoShape">
              <a:avLst/>
            </a:prstTxWarp>
          </a:bodyP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60" name="Freeform 6"/>
          <p:cNvSpPr>
            <a:spLocks/>
          </p:cNvSpPr>
          <p:nvPr userDrawn="1"/>
        </p:nvSpPr>
        <p:spPr bwMode="auto">
          <a:xfrm>
            <a:off x="9545093" y="6200922"/>
            <a:ext cx="2648117" cy="657089"/>
          </a:xfrm>
          <a:custGeom>
            <a:avLst/>
            <a:gdLst>
              <a:gd name="T0" fmla="*/ 0 w 453"/>
              <a:gd name="T1" fmla="*/ 110 h 110"/>
              <a:gd name="T2" fmla="*/ 38 w 453"/>
              <a:gd name="T3" fmla="*/ 0 h 110"/>
              <a:gd name="T4" fmla="*/ 453 w 453"/>
              <a:gd name="T5" fmla="*/ 0 h 110"/>
              <a:gd name="T6" fmla="*/ 453 w 453"/>
              <a:gd name="T7" fmla="*/ 110 h 110"/>
              <a:gd name="T8" fmla="*/ 0 w 453"/>
              <a:gd name="T9" fmla="*/ 110 h 110"/>
            </a:gdLst>
            <a:ahLst/>
            <a:cxnLst>
              <a:cxn ang="0">
                <a:pos x="T0" y="T1"/>
              </a:cxn>
              <a:cxn ang="0">
                <a:pos x="T2" y="T3"/>
              </a:cxn>
              <a:cxn ang="0">
                <a:pos x="T4" y="T5"/>
              </a:cxn>
              <a:cxn ang="0">
                <a:pos x="T6" y="T7"/>
              </a:cxn>
              <a:cxn ang="0">
                <a:pos x="T8" y="T9"/>
              </a:cxn>
            </a:cxnLst>
            <a:rect l="0" t="0" r="r" b="b"/>
            <a:pathLst>
              <a:path w="453" h="110">
                <a:moveTo>
                  <a:pt x="0" y="110"/>
                </a:moveTo>
                <a:cubicBezTo>
                  <a:pt x="12" y="51"/>
                  <a:pt x="27" y="18"/>
                  <a:pt x="38" y="0"/>
                </a:cubicBezTo>
                <a:cubicBezTo>
                  <a:pt x="453" y="0"/>
                  <a:pt x="453" y="0"/>
                  <a:pt x="453" y="0"/>
                </a:cubicBezTo>
                <a:cubicBezTo>
                  <a:pt x="453" y="110"/>
                  <a:pt x="453" y="110"/>
                  <a:pt x="453" y="110"/>
                </a:cubicBezTo>
                <a:lnTo>
                  <a:pt x="0" y="110"/>
                </a:lnTo>
                <a:close/>
              </a:path>
            </a:pathLst>
          </a:custGeom>
          <a:gradFill flip="none" rotWithShape="1">
            <a:gsLst>
              <a:gs pos="0">
                <a:schemeClr val="bg1">
                  <a:lumMod val="70000"/>
                </a:schemeClr>
              </a:gs>
              <a:gs pos="100000">
                <a:schemeClr val="bg1">
                  <a:lumMod val="88000"/>
                </a:schemeClr>
              </a:gs>
            </a:gsLst>
            <a:lin ang="16200000" scaled="0"/>
            <a:tileRect/>
          </a:gradFill>
          <a:ln>
            <a:noFill/>
          </a:ln>
          <a:effectLst>
            <a:outerShdw blurRad="50800" dist="38100" dir="2700000" algn="tl" rotWithShape="0">
              <a:prstClr val="black">
                <a:alpha val="40000"/>
              </a:prstClr>
            </a:outerShdw>
          </a:effectLst>
        </p:spPr>
        <p:txBody>
          <a:bodyPr vert="horz" wrap="square" lIns="91361" tIns="45680" rIns="91361" bIns="45680" numCol="1" anchor="t" anchorCtr="0" compatLnSpc="1">
            <a:prstTxWarp prst="textNoShape">
              <a:avLst/>
            </a:prstTxWarp>
          </a:bodyP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550" name="Rectangle 86"/>
          <p:cNvSpPr>
            <a:spLocks noChangeArrowheads="1"/>
          </p:cNvSpPr>
          <p:nvPr userDrawn="1"/>
        </p:nvSpPr>
        <p:spPr bwMode="auto">
          <a:xfrm>
            <a:off x="7910516" y="6396042"/>
            <a:ext cx="1409699" cy="1101725"/>
          </a:xfrm>
          <a:prstGeom prst="rect">
            <a:avLst/>
          </a:prstGeom>
          <a:noFill/>
          <a:ln w="9525">
            <a:noFill/>
            <a:miter lim="800000"/>
            <a:headEnd/>
            <a:tailEnd/>
          </a:ln>
          <a:effectLst/>
        </p:spPr>
        <p:txBody>
          <a:bodyPr lIns="0" tIns="0" rIns="0" bIns="0"/>
          <a:lstStyle/>
          <a:p>
            <a:pPr defTabSz="783557" eaLnBrk="0" hangingPunct="0">
              <a:lnSpc>
                <a:spcPct val="85000"/>
              </a:lnSpc>
            </a:pPr>
            <a:endParaRPr lang="de-DE" sz="900" b="1" dirty="0">
              <a:solidFill>
                <a:srgbClr val="000000"/>
              </a:solidFill>
              <a:latin typeface="FrutigerNext LT Medium"/>
            </a:endParaRPr>
          </a:p>
          <a:p>
            <a:pPr defTabSz="783557" eaLnBrk="0" hangingPunct="0">
              <a:lnSpc>
                <a:spcPct val="85000"/>
              </a:lnSpc>
            </a:pPr>
            <a:r>
              <a:rPr lang="de-DE" sz="900" b="1" dirty="0">
                <a:solidFill>
                  <a:srgbClr val="000000"/>
                </a:solidFill>
                <a:latin typeface="FrutigerNext LT Medium"/>
              </a:rPr>
              <a:t>Page </a:t>
            </a:r>
            <a:fld id="{E68EC476-442B-4BB7-9603-F1440C241F3D}" type="slidenum">
              <a:rPr lang="de-DE" sz="900" b="1">
                <a:solidFill>
                  <a:srgbClr val="000000"/>
                </a:solidFill>
                <a:latin typeface="FrutigerNext LT Medium"/>
              </a:rPr>
              <a:pPr defTabSz="783557" eaLnBrk="0" hangingPunct="0">
                <a:lnSpc>
                  <a:spcPct val="85000"/>
                </a:lnSpc>
              </a:pPr>
              <a:t>‹#›</a:t>
            </a:fld>
            <a:endParaRPr lang="en-GB" sz="900" b="1" dirty="0">
              <a:solidFill>
                <a:srgbClr val="000000"/>
              </a:solidFill>
              <a:latin typeface="FrutigerNext LT Medium"/>
            </a:endParaRPr>
          </a:p>
        </p:txBody>
      </p:sp>
      <p:sp>
        <p:nvSpPr>
          <p:cNvPr id="1470549" name="Text Box 85"/>
          <p:cNvSpPr txBox="1">
            <a:spLocks noChangeArrowheads="1"/>
          </p:cNvSpPr>
          <p:nvPr userDrawn="1"/>
        </p:nvSpPr>
        <p:spPr bwMode="auto">
          <a:xfrm>
            <a:off x="869953" y="6457952"/>
            <a:ext cx="2616199" cy="448392"/>
          </a:xfrm>
          <a:prstGeom prst="rect">
            <a:avLst/>
          </a:prstGeom>
          <a:noFill/>
          <a:ln w="9525">
            <a:noFill/>
            <a:miter lim="800000"/>
            <a:headEnd/>
            <a:tailEnd/>
          </a:ln>
        </p:spPr>
        <p:txBody>
          <a:bodyPr wrap="square" lIns="78288" tIns="39148" rIns="78288" bIns="39148">
            <a:spAutoFit/>
          </a:bodyPr>
          <a:lstStyle/>
          <a:p>
            <a:pPr defTabSz="783557" eaLnBrk="0" hangingPunct="0"/>
            <a:r>
              <a:rPr lang="en-US" altLang="zh-CN" sz="1200" b="1" kern="0" dirty="0">
                <a:solidFill>
                  <a:srgbClr val="000000"/>
                </a:solidFill>
                <a:latin typeface="FrutigerNext LT Medium"/>
              </a:rPr>
              <a:t>HUAWEI TECHNOLOGIES CO., LTD.</a:t>
            </a:r>
          </a:p>
        </p:txBody>
      </p:sp>
      <p:pic>
        <p:nvPicPr>
          <p:cNvPr id="1470551" name="Picture 87" descr="图片3副本"/>
          <p:cNvPicPr>
            <a:picLocks noChangeAspect="1" noChangeArrowheads="1"/>
          </p:cNvPicPr>
          <p:nvPr userDrawn="1"/>
        </p:nvPicPr>
        <p:blipFill>
          <a:blip r:embed="rId6" cstate="print"/>
          <a:srcRect/>
          <a:stretch>
            <a:fillRect/>
          </a:stretch>
        </p:blipFill>
        <p:spPr bwMode="auto">
          <a:xfrm>
            <a:off x="10182230" y="6386521"/>
            <a:ext cx="1295399" cy="307975"/>
          </a:xfrm>
          <a:prstGeom prst="rect">
            <a:avLst/>
          </a:prstGeom>
          <a:noFill/>
        </p:spPr>
      </p:pic>
      <p:sp>
        <p:nvSpPr>
          <p:cNvPr id="1470552" name="Rectangle 88"/>
          <p:cNvSpPr>
            <a:spLocks noGrp="1" noChangeArrowheads="1"/>
          </p:cNvSpPr>
          <p:nvPr userDrawn="1">
            <p:ph type="title"/>
          </p:nvPr>
        </p:nvSpPr>
        <p:spPr bwMode="auto">
          <a:xfrm>
            <a:off x="781053" y="274637"/>
            <a:ext cx="10975975" cy="1143000"/>
          </a:xfrm>
          <a:prstGeom prst="rect">
            <a:avLst/>
          </a:prstGeom>
          <a:noFill/>
          <a:ln w="9525" algn="ctr">
            <a:noFill/>
            <a:miter lim="800000"/>
            <a:headEnd/>
            <a:tailEnd/>
          </a:ln>
          <a:effectLst/>
        </p:spPr>
        <p:txBody>
          <a:bodyPr vert="horz" wrap="square" lIns="91361" tIns="45680" rIns="91361" bIns="45680" numCol="1" anchor="ctr" anchorCtr="0" compatLnSpc="1">
            <a:prstTxWarp prst="textNoShape">
              <a:avLst/>
            </a:prstTxWarp>
          </a:bodyPr>
          <a:lstStyle/>
          <a:p>
            <a:pPr lvl="0"/>
            <a:r>
              <a:rPr lang="zh-CN" altLang="en-US" smtClean="0"/>
              <a:t>单击此处编辑母版标题样式</a:t>
            </a:r>
          </a:p>
        </p:txBody>
      </p:sp>
      <p:sp>
        <p:nvSpPr>
          <p:cNvPr id="1470602" name="Rectangle 138"/>
          <p:cNvSpPr>
            <a:spLocks noChangeArrowheads="1"/>
          </p:cNvSpPr>
          <p:nvPr userDrawn="1"/>
        </p:nvSpPr>
        <p:spPr bwMode="auto">
          <a:xfrm>
            <a:off x="-2460624" y="528640"/>
            <a:ext cx="2460625" cy="5307012"/>
          </a:xfrm>
          <a:prstGeom prst="rect">
            <a:avLst/>
          </a:prstGeom>
          <a:noFill/>
          <a:ln w="9525">
            <a:noFill/>
            <a:miter lim="800000"/>
            <a:headEnd/>
            <a:tailEnd/>
          </a:ln>
          <a:effectLst/>
        </p:spPr>
        <p:txBody>
          <a:bodyPr lIns="87726" tIns="43860" rIns="87726" bIns="43860"/>
          <a:lstStyle/>
          <a:p>
            <a:pPr marL="342611" indent="-342611" algn="r">
              <a:lnSpc>
                <a:spcPct val="125000"/>
              </a:lnSpc>
              <a:spcBef>
                <a:spcPct val="20000"/>
              </a:spcBef>
              <a:buClr>
                <a:srgbClr val="990000"/>
              </a:buClr>
            </a:pPr>
            <a:r>
              <a:rPr lang="zh-CN" altLang="en-US" sz="1200" dirty="0">
                <a:solidFill>
                  <a:srgbClr val="F8F8F8"/>
                </a:solidFill>
                <a:latin typeface="Arial" charset="0"/>
                <a:ea typeface="华文细黑" pitchFamily="2" charset="-122"/>
                <a:cs typeface="SimSun" pitchFamily="2" charset="-122"/>
              </a:rPr>
              <a:t>英文标题</a:t>
            </a:r>
            <a:r>
              <a:rPr lang="en-US" altLang="zh-CN" sz="1200" dirty="0">
                <a:solidFill>
                  <a:srgbClr val="F8F8F8"/>
                </a:solidFill>
                <a:latin typeface="Arial" charset="0"/>
                <a:ea typeface="华文细黑" pitchFamily="2" charset="-122"/>
                <a:cs typeface="SimSun" pitchFamily="2" charset="-122"/>
              </a:rPr>
              <a:t>:32-35pt  </a:t>
            </a:r>
          </a:p>
          <a:p>
            <a:pPr marL="342611" indent="-342611" algn="r">
              <a:lnSpc>
                <a:spcPct val="125000"/>
              </a:lnSpc>
              <a:spcBef>
                <a:spcPct val="20000"/>
              </a:spcBef>
              <a:buClr>
                <a:srgbClr val="990000"/>
              </a:buClr>
            </a:pPr>
            <a:r>
              <a:rPr lang="zh-CN" altLang="en-US" sz="1200" dirty="0">
                <a:solidFill>
                  <a:srgbClr val="F8F8F8"/>
                </a:solidFill>
                <a:latin typeface="Arial" charset="0"/>
                <a:ea typeface="华文细黑" pitchFamily="2" charset="-122"/>
                <a:cs typeface="SimSun" pitchFamily="2" charset="-122"/>
              </a:rPr>
              <a:t>颜色</a:t>
            </a:r>
            <a:r>
              <a:rPr lang="en-US" altLang="zh-CN" sz="1200" dirty="0">
                <a:solidFill>
                  <a:srgbClr val="F8F8F8"/>
                </a:solidFill>
                <a:latin typeface="Arial" charset="0"/>
                <a:ea typeface="华文细黑" pitchFamily="2" charset="-122"/>
                <a:cs typeface="SimSun" pitchFamily="2" charset="-122"/>
              </a:rPr>
              <a:t>: R153 G0 B0</a:t>
            </a:r>
          </a:p>
          <a:p>
            <a:pPr marL="342611" indent="-342611" algn="r">
              <a:lnSpc>
                <a:spcPct val="125000"/>
              </a:lnSpc>
              <a:spcBef>
                <a:spcPct val="20000"/>
              </a:spcBef>
              <a:buClr>
                <a:srgbClr val="990000"/>
              </a:buClr>
            </a:pPr>
            <a:r>
              <a:rPr lang="zh-CN" altLang="en-US" sz="1200" dirty="0">
                <a:solidFill>
                  <a:srgbClr val="F8F8F8"/>
                </a:solidFill>
                <a:latin typeface="FrutigerNext LT Medium" pitchFamily="34" charset="0"/>
                <a:ea typeface="华文细黑" pitchFamily="2" charset="-122"/>
                <a:cs typeface="SimSun" pitchFamily="2" charset="-122"/>
              </a:rPr>
              <a:t>内部使用字体 </a:t>
            </a:r>
            <a:r>
              <a:rPr lang="en-US" altLang="zh-CN" sz="1200" dirty="0">
                <a:solidFill>
                  <a:srgbClr val="F8F8F8"/>
                </a:solidFill>
                <a:latin typeface="FrutigerNext LT Medium" pitchFamily="34" charset="0"/>
                <a:ea typeface="华文细黑" pitchFamily="2" charset="-122"/>
                <a:cs typeface="SimSun" pitchFamily="2" charset="-122"/>
              </a:rPr>
              <a:t>:</a:t>
            </a:r>
          </a:p>
          <a:p>
            <a:pPr marL="342611" indent="-342611" algn="r">
              <a:lnSpc>
                <a:spcPct val="125000"/>
              </a:lnSpc>
              <a:spcBef>
                <a:spcPct val="20000"/>
              </a:spcBef>
              <a:buClr>
                <a:srgbClr val="990000"/>
              </a:buClr>
            </a:pPr>
            <a:r>
              <a:rPr lang="en-US" altLang="zh-CN" sz="1200" dirty="0" err="1">
                <a:solidFill>
                  <a:srgbClr val="F8F8F8"/>
                </a:solidFill>
                <a:latin typeface="FrutigerNext LT Medium" pitchFamily="34" charset="0"/>
                <a:ea typeface="华文细黑" pitchFamily="2" charset="-122"/>
                <a:cs typeface="SimSun" pitchFamily="2" charset="-122"/>
              </a:rPr>
              <a:t>FrutigerNext</a:t>
            </a:r>
            <a:r>
              <a:rPr lang="en-US" altLang="zh-CN" sz="1200" dirty="0">
                <a:solidFill>
                  <a:srgbClr val="F8F8F8"/>
                </a:solidFill>
                <a:latin typeface="FrutigerNext LT Medium" pitchFamily="34" charset="0"/>
                <a:ea typeface="华文细黑" pitchFamily="2" charset="-122"/>
                <a:cs typeface="SimSun" pitchFamily="2" charset="-122"/>
              </a:rPr>
              <a:t> LT Medium</a:t>
            </a:r>
          </a:p>
          <a:p>
            <a:pPr marL="342611" indent="-342611" algn="r">
              <a:lnSpc>
                <a:spcPct val="125000"/>
              </a:lnSpc>
              <a:spcBef>
                <a:spcPct val="20000"/>
              </a:spcBef>
              <a:buClr>
                <a:srgbClr val="990000"/>
              </a:buClr>
            </a:pPr>
            <a:r>
              <a:rPr lang="zh-CN" altLang="en-US" sz="1200" dirty="0">
                <a:solidFill>
                  <a:srgbClr val="F8F8F8"/>
                </a:solidFill>
                <a:latin typeface="FrutigerNext LT Medium" pitchFamily="34" charset="0"/>
                <a:ea typeface="华文细黑" pitchFamily="2" charset="-122"/>
                <a:cs typeface="SimSun" pitchFamily="2" charset="-122"/>
              </a:rPr>
              <a:t>外部使用字体 </a:t>
            </a:r>
            <a:r>
              <a:rPr lang="en-US" altLang="zh-CN" sz="1200" dirty="0">
                <a:solidFill>
                  <a:srgbClr val="F8F8F8"/>
                </a:solidFill>
                <a:latin typeface="FrutigerNext LT Medium" pitchFamily="34" charset="0"/>
                <a:ea typeface="华文细黑" pitchFamily="2" charset="-122"/>
                <a:cs typeface="SimSun" pitchFamily="2" charset="-122"/>
              </a:rPr>
              <a:t>: Arial</a:t>
            </a:r>
          </a:p>
          <a:p>
            <a:pPr marL="342611" indent="-342611" algn="r">
              <a:lnSpc>
                <a:spcPct val="75000"/>
              </a:lnSpc>
              <a:spcBef>
                <a:spcPct val="20000"/>
              </a:spcBef>
              <a:buClr>
                <a:srgbClr val="990000"/>
              </a:buClr>
            </a:pPr>
            <a:endParaRPr lang="en-US" altLang="zh-CN" sz="1200" dirty="0">
              <a:solidFill>
                <a:srgbClr val="F8F8F8"/>
              </a:solidFill>
              <a:latin typeface="Arial" charset="0"/>
              <a:ea typeface="华文细黑" pitchFamily="2" charset="-122"/>
              <a:cs typeface="SimSun" pitchFamily="2" charset="-122"/>
            </a:endParaRPr>
          </a:p>
          <a:p>
            <a:pPr marL="342611" indent="-342611" algn="r">
              <a:lnSpc>
                <a:spcPct val="125000"/>
              </a:lnSpc>
              <a:spcBef>
                <a:spcPct val="20000"/>
              </a:spcBef>
              <a:buClr>
                <a:srgbClr val="990000"/>
              </a:buClr>
            </a:pPr>
            <a:r>
              <a:rPr lang="zh-CN" altLang="en-US" sz="1200" dirty="0">
                <a:solidFill>
                  <a:srgbClr val="F8F8F8"/>
                </a:solidFill>
                <a:latin typeface="Arial" charset="0"/>
                <a:ea typeface="华文细黑" pitchFamily="2" charset="-122"/>
                <a:cs typeface="SimSun" pitchFamily="2" charset="-122"/>
              </a:rPr>
              <a:t>中文标题</a:t>
            </a:r>
            <a:r>
              <a:rPr lang="en-US" altLang="zh-CN" sz="1200" dirty="0">
                <a:solidFill>
                  <a:srgbClr val="F8F8F8"/>
                </a:solidFill>
                <a:latin typeface="Arial" charset="0"/>
                <a:ea typeface="华文细黑" pitchFamily="2" charset="-122"/>
                <a:cs typeface="SimSun" pitchFamily="2" charset="-122"/>
              </a:rPr>
              <a:t>:30-32pt  </a:t>
            </a:r>
          </a:p>
          <a:p>
            <a:pPr marL="342611" indent="-342611" algn="r">
              <a:lnSpc>
                <a:spcPct val="125000"/>
              </a:lnSpc>
              <a:spcBef>
                <a:spcPct val="20000"/>
              </a:spcBef>
              <a:buClr>
                <a:srgbClr val="990000"/>
              </a:buClr>
            </a:pPr>
            <a:r>
              <a:rPr lang="zh-CN" altLang="en-US" sz="1200" dirty="0">
                <a:solidFill>
                  <a:srgbClr val="F8F8F8"/>
                </a:solidFill>
                <a:latin typeface="Arial" charset="0"/>
                <a:ea typeface="华文细黑" pitchFamily="2" charset="-122"/>
                <a:cs typeface="SimSun" pitchFamily="2" charset="-122"/>
              </a:rPr>
              <a:t>颜色</a:t>
            </a:r>
            <a:r>
              <a:rPr lang="en-US" altLang="zh-CN" sz="1200" dirty="0">
                <a:solidFill>
                  <a:srgbClr val="F8F8F8"/>
                </a:solidFill>
                <a:latin typeface="Arial" charset="0"/>
                <a:ea typeface="华文细黑" pitchFamily="2" charset="-122"/>
                <a:cs typeface="SimSun" pitchFamily="2" charset="-122"/>
              </a:rPr>
              <a:t>: R153 G0 B0</a:t>
            </a:r>
          </a:p>
          <a:p>
            <a:pPr marL="342611" indent="-342611" algn="r">
              <a:lnSpc>
                <a:spcPct val="125000"/>
              </a:lnSpc>
              <a:spcBef>
                <a:spcPct val="20000"/>
              </a:spcBef>
              <a:buClr>
                <a:srgbClr val="990000"/>
              </a:buClr>
            </a:pPr>
            <a:r>
              <a:rPr lang="zh-CN" altLang="en-US" sz="1200" dirty="0">
                <a:solidFill>
                  <a:srgbClr val="F8F8F8"/>
                </a:solidFill>
                <a:latin typeface="Arial" charset="0"/>
                <a:ea typeface="华文细黑" pitchFamily="2" charset="-122"/>
                <a:cs typeface="SimSun" pitchFamily="2" charset="-122"/>
              </a:rPr>
              <a:t>字体</a:t>
            </a:r>
            <a:r>
              <a:rPr lang="en-US" altLang="zh-CN" sz="1200" dirty="0">
                <a:solidFill>
                  <a:srgbClr val="F8F8F8"/>
                </a:solidFill>
                <a:latin typeface="Arial" charset="0"/>
                <a:ea typeface="华文细黑" pitchFamily="2" charset="-122"/>
                <a:cs typeface="SimSun" pitchFamily="2" charset="-122"/>
              </a:rPr>
              <a:t>:</a:t>
            </a:r>
            <a:r>
              <a:rPr lang="zh-CN" altLang="en-US" sz="1200" dirty="0">
                <a:solidFill>
                  <a:srgbClr val="F8F8F8"/>
                </a:solidFill>
                <a:latin typeface="Arial" charset="0"/>
                <a:ea typeface="华文细黑" pitchFamily="2" charset="-122"/>
                <a:cs typeface="SimSun" pitchFamily="2" charset="-122"/>
              </a:rPr>
              <a:t>黑体</a:t>
            </a:r>
          </a:p>
          <a:p>
            <a:pPr marL="342611" indent="-342611" algn="r">
              <a:lnSpc>
                <a:spcPct val="125000"/>
              </a:lnSpc>
              <a:spcBef>
                <a:spcPct val="20000"/>
              </a:spcBef>
              <a:buClr>
                <a:srgbClr val="990000"/>
              </a:buClr>
            </a:pPr>
            <a:endParaRPr lang="zh-CN" altLang="en-US" sz="1200" dirty="0">
              <a:solidFill>
                <a:srgbClr val="F8F8F8"/>
              </a:solidFill>
              <a:latin typeface="Arial" charset="0"/>
              <a:ea typeface="华文细黑" pitchFamily="2" charset="-122"/>
              <a:cs typeface="SimSun" pitchFamily="2" charset="-122"/>
            </a:endParaRPr>
          </a:p>
          <a:p>
            <a:pPr marL="342611" indent="-342611" algn="r">
              <a:lnSpc>
                <a:spcPct val="125000"/>
              </a:lnSpc>
              <a:spcBef>
                <a:spcPct val="20000"/>
              </a:spcBef>
              <a:buClr>
                <a:srgbClr val="990000"/>
              </a:buClr>
            </a:pPr>
            <a:endParaRPr lang="zh-CN" altLang="en-US" sz="1200" dirty="0">
              <a:solidFill>
                <a:srgbClr val="F8F8F8"/>
              </a:solidFill>
              <a:latin typeface="Arial" charset="0"/>
              <a:ea typeface="华文细黑" pitchFamily="2" charset="-122"/>
              <a:cs typeface="SimSun" pitchFamily="2" charset="-122"/>
            </a:endParaRPr>
          </a:p>
          <a:p>
            <a:pPr marL="342611" indent="-342611" algn="r">
              <a:lnSpc>
                <a:spcPct val="125000"/>
              </a:lnSpc>
              <a:spcBef>
                <a:spcPct val="20000"/>
              </a:spcBef>
              <a:buClr>
                <a:srgbClr val="990000"/>
              </a:buClr>
            </a:pPr>
            <a:endParaRPr lang="zh-CN" altLang="en-US" sz="1200" dirty="0">
              <a:solidFill>
                <a:srgbClr val="F8F8F8"/>
              </a:solidFill>
              <a:latin typeface="Arial" charset="0"/>
              <a:ea typeface="华文细黑" pitchFamily="2" charset="-122"/>
              <a:cs typeface="SimSun" pitchFamily="2" charset="-122"/>
            </a:endParaRPr>
          </a:p>
          <a:p>
            <a:pPr marL="342611" indent="-342611" algn="r">
              <a:lnSpc>
                <a:spcPct val="125000"/>
              </a:lnSpc>
              <a:spcBef>
                <a:spcPct val="20000"/>
              </a:spcBef>
              <a:buClr>
                <a:srgbClr val="990000"/>
              </a:buClr>
            </a:pPr>
            <a:r>
              <a:rPr lang="zh-CN" altLang="en-US" sz="1200" dirty="0">
                <a:solidFill>
                  <a:srgbClr val="F8F8F8"/>
                </a:solidFill>
                <a:latin typeface="Arial" charset="0"/>
                <a:ea typeface="华文细黑" pitchFamily="2" charset="-122"/>
                <a:cs typeface="SimSun" pitchFamily="2" charset="-122"/>
              </a:rPr>
              <a:t>英文正文</a:t>
            </a:r>
            <a:r>
              <a:rPr lang="en-US" altLang="zh-CN" sz="1200" dirty="0">
                <a:solidFill>
                  <a:srgbClr val="F8F8F8"/>
                </a:solidFill>
                <a:latin typeface="Arial" charset="0"/>
                <a:ea typeface="华文细黑" pitchFamily="2" charset="-122"/>
                <a:cs typeface="SimSun" pitchFamily="2" charset="-122"/>
              </a:rPr>
              <a:t>:20-22pt</a:t>
            </a:r>
          </a:p>
          <a:p>
            <a:pPr marL="342611" indent="-342611" algn="r">
              <a:lnSpc>
                <a:spcPct val="125000"/>
              </a:lnSpc>
              <a:spcBef>
                <a:spcPct val="20000"/>
              </a:spcBef>
              <a:buClr>
                <a:srgbClr val="990000"/>
              </a:buClr>
            </a:pPr>
            <a:r>
              <a:rPr lang="zh-CN" altLang="en-US" sz="1200" dirty="0">
                <a:solidFill>
                  <a:srgbClr val="F8F8F8"/>
                </a:solidFill>
                <a:latin typeface="Arial" charset="0"/>
                <a:ea typeface="华文细黑" pitchFamily="2" charset="-122"/>
                <a:cs typeface="SimSun" pitchFamily="2" charset="-122"/>
              </a:rPr>
              <a:t>子目录 </a:t>
            </a:r>
            <a:r>
              <a:rPr lang="en-US" altLang="zh-CN" sz="1200" dirty="0">
                <a:solidFill>
                  <a:srgbClr val="F8F8F8"/>
                </a:solidFill>
                <a:latin typeface="Arial" charset="0"/>
                <a:ea typeface="华文细黑" pitchFamily="2" charset="-122"/>
                <a:cs typeface="SimSun" pitchFamily="2" charset="-122"/>
              </a:rPr>
              <a:t>(2-5</a:t>
            </a:r>
            <a:r>
              <a:rPr lang="zh-CN" altLang="en-US" sz="1200" dirty="0">
                <a:solidFill>
                  <a:srgbClr val="F8F8F8"/>
                </a:solidFill>
                <a:latin typeface="Arial" charset="0"/>
                <a:ea typeface="华文细黑" pitchFamily="2" charset="-122"/>
                <a:cs typeface="SimSun" pitchFamily="2" charset="-122"/>
              </a:rPr>
              <a:t>级</a:t>
            </a:r>
            <a:r>
              <a:rPr lang="en-US" altLang="zh-CN" sz="1200" dirty="0">
                <a:solidFill>
                  <a:srgbClr val="F8F8F8"/>
                </a:solidFill>
                <a:latin typeface="Arial" charset="0"/>
                <a:ea typeface="华文细黑" pitchFamily="2" charset="-122"/>
                <a:cs typeface="SimSun" pitchFamily="2" charset="-122"/>
              </a:rPr>
              <a:t>) :18pt  </a:t>
            </a:r>
          </a:p>
          <a:p>
            <a:pPr marL="342611" indent="-342611" algn="r">
              <a:lnSpc>
                <a:spcPct val="125000"/>
              </a:lnSpc>
              <a:spcBef>
                <a:spcPct val="20000"/>
              </a:spcBef>
              <a:buClr>
                <a:srgbClr val="990000"/>
              </a:buClr>
            </a:pPr>
            <a:r>
              <a:rPr lang="zh-CN" altLang="en-US" sz="1200" dirty="0">
                <a:solidFill>
                  <a:srgbClr val="F8F8F8"/>
                </a:solidFill>
                <a:latin typeface="Arial" charset="0"/>
                <a:ea typeface="华文细黑" pitchFamily="2" charset="-122"/>
                <a:cs typeface="SimSun" pitchFamily="2" charset="-122"/>
              </a:rPr>
              <a:t>颜色</a:t>
            </a:r>
            <a:r>
              <a:rPr lang="en-US" altLang="zh-CN" sz="1200" dirty="0">
                <a:solidFill>
                  <a:srgbClr val="F8F8F8"/>
                </a:solidFill>
                <a:latin typeface="Arial" charset="0"/>
                <a:ea typeface="华文细黑" pitchFamily="2" charset="-122"/>
                <a:cs typeface="SimSun" pitchFamily="2" charset="-122"/>
              </a:rPr>
              <a:t>:</a:t>
            </a:r>
            <a:r>
              <a:rPr lang="zh-CN" altLang="en-US" sz="1200" dirty="0">
                <a:solidFill>
                  <a:srgbClr val="F8F8F8"/>
                </a:solidFill>
                <a:latin typeface="Arial" charset="0"/>
                <a:ea typeface="华文细黑" pitchFamily="2" charset="-122"/>
                <a:cs typeface="SimSun" pitchFamily="2" charset="-122"/>
              </a:rPr>
              <a:t>黑色</a:t>
            </a:r>
          </a:p>
          <a:p>
            <a:pPr marL="342611" indent="-342611" algn="r">
              <a:lnSpc>
                <a:spcPct val="125000"/>
              </a:lnSpc>
              <a:spcBef>
                <a:spcPct val="20000"/>
              </a:spcBef>
              <a:buClr>
                <a:srgbClr val="990000"/>
              </a:buClr>
            </a:pPr>
            <a:r>
              <a:rPr lang="zh-CN" altLang="en-US" sz="1200" dirty="0">
                <a:solidFill>
                  <a:srgbClr val="F8F8F8"/>
                </a:solidFill>
                <a:latin typeface="FrutigerNext LT Medium" pitchFamily="34" charset="0"/>
                <a:ea typeface="华文细黑" pitchFamily="2" charset="-122"/>
                <a:cs typeface="SimSun" pitchFamily="2" charset="-122"/>
              </a:rPr>
              <a:t>内部使用字体 </a:t>
            </a:r>
            <a:r>
              <a:rPr lang="en-US" altLang="zh-CN" sz="1200" dirty="0">
                <a:solidFill>
                  <a:srgbClr val="F8F8F8"/>
                </a:solidFill>
                <a:latin typeface="FrutigerNext LT Medium" pitchFamily="34" charset="0"/>
                <a:ea typeface="华文细黑" pitchFamily="2" charset="-122"/>
                <a:cs typeface="SimSun" pitchFamily="2" charset="-122"/>
              </a:rPr>
              <a:t>:</a:t>
            </a:r>
          </a:p>
          <a:p>
            <a:pPr marL="342611" indent="-342611" algn="r">
              <a:lnSpc>
                <a:spcPct val="125000"/>
              </a:lnSpc>
              <a:spcBef>
                <a:spcPct val="20000"/>
              </a:spcBef>
              <a:buClr>
                <a:srgbClr val="990000"/>
              </a:buClr>
            </a:pPr>
            <a:r>
              <a:rPr lang="en-US" altLang="zh-CN" sz="1200" dirty="0" err="1">
                <a:solidFill>
                  <a:srgbClr val="F8F8F8"/>
                </a:solidFill>
                <a:latin typeface="FrutigerNext LT Medium" pitchFamily="34" charset="0"/>
                <a:ea typeface="华文细黑" pitchFamily="2" charset="-122"/>
                <a:cs typeface="SimSun" pitchFamily="2" charset="-122"/>
              </a:rPr>
              <a:t>FrutigerNext</a:t>
            </a:r>
            <a:r>
              <a:rPr lang="en-US" altLang="zh-CN" sz="1200" dirty="0">
                <a:solidFill>
                  <a:srgbClr val="F8F8F8"/>
                </a:solidFill>
                <a:latin typeface="FrutigerNext LT Medium" pitchFamily="34" charset="0"/>
                <a:ea typeface="华文细黑" pitchFamily="2" charset="-122"/>
                <a:cs typeface="SimSun" pitchFamily="2" charset="-122"/>
              </a:rPr>
              <a:t> LT Regular</a:t>
            </a:r>
          </a:p>
          <a:p>
            <a:pPr marL="342611" indent="-342611" algn="r">
              <a:lnSpc>
                <a:spcPct val="125000"/>
              </a:lnSpc>
              <a:spcBef>
                <a:spcPct val="20000"/>
              </a:spcBef>
              <a:buClr>
                <a:srgbClr val="990000"/>
              </a:buClr>
            </a:pPr>
            <a:r>
              <a:rPr lang="zh-CN" altLang="en-US" sz="1200" dirty="0">
                <a:solidFill>
                  <a:srgbClr val="F8F8F8"/>
                </a:solidFill>
                <a:latin typeface="FrutigerNext LT Medium" pitchFamily="34" charset="0"/>
                <a:ea typeface="华文细黑" pitchFamily="2" charset="-122"/>
                <a:cs typeface="SimSun" pitchFamily="2" charset="-122"/>
              </a:rPr>
              <a:t>外部使用字体 </a:t>
            </a:r>
            <a:r>
              <a:rPr lang="en-US" altLang="zh-CN" sz="1200" dirty="0">
                <a:solidFill>
                  <a:srgbClr val="F8F8F8"/>
                </a:solidFill>
                <a:latin typeface="FrutigerNext LT Medium" pitchFamily="34" charset="0"/>
                <a:ea typeface="华文细黑" pitchFamily="2" charset="-122"/>
                <a:cs typeface="SimSun" pitchFamily="2" charset="-122"/>
              </a:rPr>
              <a:t>: Arial</a:t>
            </a:r>
          </a:p>
          <a:p>
            <a:pPr marL="342611" indent="-342611" algn="r">
              <a:lnSpc>
                <a:spcPct val="75000"/>
              </a:lnSpc>
              <a:spcBef>
                <a:spcPct val="20000"/>
              </a:spcBef>
              <a:buClr>
                <a:srgbClr val="990000"/>
              </a:buClr>
            </a:pPr>
            <a:endParaRPr lang="en-US" altLang="zh-CN" sz="1200" dirty="0">
              <a:solidFill>
                <a:srgbClr val="F8F8F8"/>
              </a:solidFill>
              <a:latin typeface="Arial" charset="0"/>
              <a:ea typeface="华文细黑" pitchFamily="2" charset="-122"/>
              <a:cs typeface="SimSun" pitchFamily="2" charset="-122"/>
            </a:endParaRPr>
          </a:p>
          <a:p>
            <a:pPr marL="342611" indent="-342611" algn="r">
              <a:lnSpc>
                <a:spcPct val="125000"/>
              </a:lnSpc>
              <a:spcBef>
                <a:spcPct val="20000"/>
              </a:spcBef>
              <a:buClr>
                <a:srgbClr val="990000"/>
              </a:buClr>
            </a:pPr>
            <a:r>
              <a:rPr lang="zh-CN" altLang="en-US" sz="1200" dirty="0">
                <a:solidFill>
                  <a:srgbClr val="F8F8F8"/>
                </a:solidFill>
                <a:latin typeface="Arial" charset="0"/>
                <a:ea typeface="华文细黑" pitchFamily="2" charset="-122"/>
                <a:cs typeface="SimSun" pitchFamily="2" charset="-122"/>
              </a:rPr>
              <a:t>中文正文</a:t>
            </a:r>
            <a:r>
              <a:rPr lang="en-US" altLang="zh-CN" sz="1200" dirty="0">
                <a:solidFill>
                  <a:srgbClr val="F8F8F8"/>
                </a:solidFill>
                <a:latin typeface="Arial" charset="0"/>
                <a:ea typeface="华文细黑" pitchFamily="2" charset="-122"/>
                <a:cs typeface="SimSun" pitchFamily="2" charset="-122"/>
              </a:rPr>
              <a:t>:18-20pt</a:t>
            </a:r>
          </a:p>
          <a:p>
            <a:pPr marL="342611" indent="-342611" algn="r">
              <a:lnSpc>
                <a:spcPct val="125000"/>
              </a:lnSpc>
              <a:spcBef>
                <a:spcPct val="20000"/>
              </a:spcBef>
              <a:buClr>
                <a:srgbClr val="990000"/>
              </a:buClr>
            </a:pPr>
            <a:r>
              <a:rPr lang="zh-CN" altLang="en-US" sz="1200" dirty="0">
                <a:solidFill>
                  <a:srgbClr val="F8F8F8"/>
                </a:solidFill>
                <a:latin typeface="Arial" charset="0"/>
                <a:ea typeface="华文细黑" pitchFamily="2" charset="-122"/>
                <a:cs typeface="SimSun" pitchFamily="2" charset="-122"/>
              </a:rPr>
              <a:t>子目录</a:t>
            </a:r>
            <a:r>
              <a:rPr lang="en-US" altLang="zh-CN" sz="1200" dirty="0">
                <a:solidFill>
                  <a:srgbClr val="F8F8F8"/>
                </a:solidFill>
                <a:latin typeface="Arial" charset="0"/>
                <a:ea typeface="华文细黑" pitchFamily="2" charset="-122"/>
                <a:cs typeface="SimSun" pitchFamily="2" charset="-122"/>
              </a:rPr>
              <a:t>(2-5</a:t>
            </a:r>
            <a:r>
              <a:rPr lang="zh-CN" altLang="en-US" sz="1200" dirty="0">
                <a:solidFill>
                  <a:srgbClr val="F8F8F8"/>
                </a:solidFill>
                <a:latin typeface="Arial" charset="0"/>
                <a:ea typeface="华文细黑" pitchFamily="2" charset="-122"/>
                <a:cs typeface="SimSun" pitchFamily="2" charset="-122"/>
              </a:rPr>
              <a:t>级</a:t>
            </a:r>
            <a:r>
              <a:rPr lang="en-US" altLang="zh-CN" sz="1200" dirty="0">
                <a:solidFill>
                  <a:srgbClr val="F8F8F8"/>
                </a:solidFill>
                <a:latin typeface="Arial" charset="0"/>
                <a:ea typeface="华文细黑" pitchFamily="2" charset="-122"/>
                <a:cs typeface="SimSun" pitchFamily="2" charset="-122"/>
              </a:rPr>
              <a:t>):18pt </a:t>
            </a:r>
          </a:p>
          <a:p>
            <a:pPr marL="342611" indent="-342611" algn="r">
              <a:lnSpc>
                <a:spcPct val="125000"/>
              </a:lnSpc>
              <a:spcBef>
                <a:spcPct val="20000"/>
              </a:spcBef>
              <a:buClr>
                <a:srgbClr val="990000"/>
              </a:buClr>
            </a:pPr>
            <a:r>
              <a:rPr lang="zh-CN" altLang="en-US" sz="1200" dirty="0">
                <a:solidFill>
                  <a:srgbClr val="F8F8F8"/>
                </a:solidFill>
                <a:latin typeface="Arial" charset="0"/>
                <a:ea typeface="华文细黑" pitchFamily="2" charset="-122"/>
                <a:cs typeface="SimSun" pitchFamily="2" charset="-122"/>
              </a:rPr>
              <a:t>颜色</a:t>
            </a:r>
            <a:r>
              <a:rPr lang="en-US" altLang="zh-CN" sz="1200" dirty="0">
                <a:solidFill>
                  <a:srgbClr val="F8F8F8"/>
                </a:solidFill>
                <a:latin typeface="Arial" charset="0"/>
                <a:ea typeface="华文细黑" pitchFamily="2" charset="-122"/>
                <a:cs typeface="SimSun" pitchFamily="2" charset="-122"/>
              </a:rPr>
              <a:t>:</a:t>
            </a:r>
            <a:r>
              <a:rPr lang="zh-CN" altLang="en-US" sz="1200" dirty="0">
                <a:solidFill>
                  <a:srgbClr val="F8F8F8"/>
                </a:solidFill>
                <a:latin typeface="Arial" charset="0"/>
                <a:ea typeface="华文细黑" pitchFamily="2" charset="-122"/>
                <a:cs typeface="SimSun" pitchFamily="2" charset="-122"/>
              </a:rPr>
              <a:t>黑色</a:t>
            </a:r>
          </a:p>
          <a:p>
            <a:pPr marL="342611" indent="-342611" algn="r">
              <a:lnSpc>
                <a:spcPct val="125000"/>
              </a:lnSpc>
              <a:spcBef>
                <a:spcPct val="20000"/>
              </a:spcBef>
              <a:buClr>
                <a:srgbClr val="990000"/>
              </a:buClr>
            </a:pPr>
            <a:r>
              <a:rPr lang="zh-CN" altLang="en-US" sz="1200" dirty="0">
                <a:solidFill>
                  <a:srgbClr val="F8F8F8"/>
                </a:solidFill>
                <a:latin typeface="Arial" charset="0"/>
                <a:ea typeface="华文细黑" pitchFamily="2" charset="-122"/>
                <a:cs typeface="SimSun" pitchFamily="2" charset="-122"/>
              </a:rPr>
              <a:t>字体</a:t>
            </a:r>
            <a:r>
              <a:rPr lang="en-US" altLang="zh-CN" sz="1200" dirty="0">
                <a:solidFill>
                  <a:srgbClr val="F8F8F8"/>
                </a:solidFill>
                <a:latin typeface="Arial" charset="0"/>
                <a:ea typeface="华文细黑" pitchFamily="2" charset="-122"/>
                <a:cs typeface="SimSun" pitchFamily="2" charset="-122"/>
              </a:rPr>
              <a:t>:</a:t>
            </a:r>
            <a:r>
              <a:rPr lang="zh-CN" altLang="en-US" sz="1200" dirty="0">
                <a:solidFill>
                  <a:srgbClr val="F8F8F8"/>
                </a:solidFill>
                <a:latin typeface="Arial" charset="0"/>
                <a:ea typeface="华文细黑" pitchFamily="2" charset="-122"/>
                <a:cs typeface="SimSun" pitchFamily="2" charset="-122"/>
              </a:rPr>
              <a:t>细黑体 </a:t>
            </a:r>
            <a:endParaRPr lang="zh-CN" altLang="en-US" sz="1200" dirty="0">
              <a:solidFill>
                <a:srgbClr val="080808"/>
              </a:solidFill>
              <a:latin typeface="Arial" charset="0"/>
              <a:ea typeface="华文细黑" pitchFamily="2" charset="-122"/>
              <a:cs typeface="SimSun" pitchFamily="2" charset="-122"/>
            </a:endParaRPr>
          </a:p>
        </p:txBody>
      </p:sp>
      <p:sp>
        <p:nvSpPr>
          <p:cNvPr id="1470603" name="Rectangle 139"/>
          <p:cNvSpPr>
            <a:spLocks noChangeArrowheads="1"/>
          </p:cNvSpPr>
          <p:nvPr userDrawn="1"/>
        </p:nvSpPr>
        <p:spPr bwMode="auto">
          <a:xfrm>
            <a:off x="12361874" y="5444732"/>
            <a:ext cx="1227137" cy="323068"/>
          </a:xfrm>
          <a:prstGeom prst="rect">
            <a:avLst/>
          </a:prstGeom>
          <a:solidFill>
            <a:srgbClr val="F8F8F8"/>
          </a:solidFill>
          <a:ln w="9525" algn="ctr">
            <a:noFill/>
            <a:miter lim="800000"/>
            <a:headEnd/>
            <a:tailEnd/>
          </a:ln>
          <a:effectLst/>
        </p:spPr>
        <p:txBody>
          <a:bodyPr lIns="91345" tIns="45672" rIns="91345" bIns="45672" anchor="ctr">
            <a:spAutoFit/>
          </a:bodyPr>
          <a:lstStyle/>
          <a:p>
            <a:pPr algn="ctr" defTabSz="877143" eaLnBrk="0" hangingPunct="0"/>
            <a:endParaRPr lang="zh-CN" altLang="zh-CN" sz="1500" dirty="0">
              <a:solidFill>
                <a:srgbClr val="000000"/>
              </a:solidFill>
              <a:latin typeface="FrutigerNext LT Regular" pitchFamily="34" charset="0"/>
            </a:endParaRPr>
          </a:p>
        </p:txBody>
      </p:sp>
      <p:grpSp>
        <p:nvGrpSpPr>
          <p:cNvPr id="3" name="Group 140"/>
          <p:cNvGrpSpPr>
            <a:grpSpLocks/>
          </p:cNvGrpSpPr>
          <p:nvPr userDrawn="1"/>
        </p:nvGrpSpPr>
        <p:grpSpPr bwMode="auto">
          <a:xfrm>
            <a:off x="12472988" y="5278447"/>
            <a:ext cx="989012" cy="184151"/>
            <a:chOff x="6657" y="3492"/>
            <a:chExt cx="527" cy="121"/>
          </a:xfrm>
        </p:grpSpPr>
        <p:sp>
          <p:nvSpPr>
            <p:cNvPr id="1470605" name="Rectangle 141"/>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06" name="Rectangle 142"/>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07" name="Rectangle 143"/>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08" name="Rectangle 144"/>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grpSp>
      <p:grpSp>
        <p:nvGrpSpPr>
          <p:cNvPr id="4" name="Group 145"/>
          <p:cNvGrpSpPr>
            <a:grpSpLocks/>
          </p:cNvGrpSpPr>
          <p:nvPr userDrawn="1"/>
        </p:nvGrpSpPr>
        <p:grpSpPr bwMode="auto">
          <a:xfrm>
            <a:off x="12472988" y="6203955"/>
            <a:ext cx="989012" cy="182563"/>
            <a:chOff x="6657" y="4103"/>
            <a:chExt cx="527" cy="121"/>
          </a:xfrm>
        </p:grpSpPr>
        <p:sp>
          <p:nvSpPr>
            <p:cNvPr id="1470610" name="Rectangle 146"/>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11" name="Rectangle 147"/>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12" name="Rectangle 148"/>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13" name="Rectangle 149"/>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grpSp>
      <p:grpSp>
        <p:nvGrpSpPr>
          <p:cNvPr id="5" name="Group 150"/>
          <p:cNvGrpSpPr>
            <a:grpSpLocks/>
          </p:cNvGrpSpPr>
          <p:nvPr userDrawn="1"/>
        </p:nvGrpSpPr>
        <p:grpSpPr bwMode="auto">
          <a:xfrm>
            <a:off x="12472988" y="6450015"/>
            <a:ext cx="989012" cy="182563"/>
            <a:chOff x="6657" y="4266"/>
            <a:chExt cx="527" cy="121"/>
          </a:xfrm>
        </p:grpSpPr>
        <p:sp>
          <p:nvSpPr>
            <p:cNvPr id="1470615" name="Rectangle 151"/>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16" name="Rectangle 152"/>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17" name="Rectangle 153"/>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18" name="Rectangle 154"/>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grpSp>
      <p:grpSp>
        <p:nvGrpSpPr>
          <p:cNvPr id="6" name="Group 155"/>
          <p:cNvGrpSpPr>
            <a:grpSpLocks/>
          </p:cNvGrpSpPr>
          <p:nvPr userDrawn="1"/>
        </p:nvGrpSpPr>
        <p:grpSpPr bwMode="auto">
          <a:xfrm>
            <a:off x="12472988" y="5527679"/>
            <a:ext cx="989012" cy="182563"/>
            <a:chOff x="6657" y="3656"/>
            <a:chExt cx="527" cy="121"/>
          </a:xfrm>
        </p:grpSpPr>
        <p:sp>
          <p:nvSpPr>
            <p:cNvPr id="1470620" name="Rectangle 156"/>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21" name="Rectangle 157"/>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22" name="Rectangle 158"/>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23" name="Rectangle 159"/>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grpSp>
      <p:grpSp>
        <p:nvGrpSpPr>
          <p:cNvPr id="7" name="Group 160"/>
          <p:cNvGrpSpPr>
            <a:grpSpLocks/>
          </p:cNvGrpSpPr>
          <p:nvPr userDrawn="1"/>
        </p:nvGrpSpPr>
        <p:grpSpPr bwMode="auto">
          <a:xfrm>
            <a:off x="12472988" y="5957891"/>
            <a:ext cx="989012" cy="182563"/>
            <a:chOff x="6657" y="3941"/>
            <a:chExt cx="527" cy="121"/>
          </a:xfrm>
        </p:grpSpPr>
        <p:sp>
          <p:nvSpPr>
            <p:cNvPr id="1470625" name="Rectangle 161"/>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26" name="Rectangle 162"/>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27" name="Rectangle 163"/>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28" name="Rectangle 164"/>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grpSp>
      <p:grpSp>
        <p:nvGrpSpPr>
          <p:cNvPr id="8" name="Group 165"/>
          <p:cNvGrpSpPr>
            <a:grpSpLocks/>
          </p:cNvGrpSpPr>
          <p:nvPr userDrawn="1"/>
        </p:nvGrpSpPr>
        <p:grpSpPr bwMode="auto">
          <a:xfrm>
            <a:off x="12472988" y="6697667"/>
            <a:ext cx="989012" cy="182563"/>
            <a:chOff x="6657" y="4430"/>
            <a:chExt cx="527" cy="121"/>
          </a:xfrm>
        </p:grpSpPr>
        <p:sp>
          <p:nvSpPr>
            <p:cNvPr id="1470630" name="Rectangle 166"/>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31" name="Rectangle 167"/>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32" name="Rectangle 168"/>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33" name="Rectangle 169"/>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grpSp>
      <p:grpSp>
        <p:nvGrpSpPr>
          <p:cNvPr id="9" name="Group 170"/>
          <p:cNvGrpSpPr>
            <a:grpSpLocks/>
          </p:cNvGrpSpPr>
          <p:nvPr userDrawn="1"/>
        </p:nvGrpSpPr>
        <p:grpSpPr bwMode="auto">
          <a:xfrm>
            <a:off x="12472988" y="5032384"/>
            <a:ext cx="989012" cy="184151"/>
            <a:chOff x="6657" y="3329"/>
            <a:chExt cx="527" cy="122"/>
          </a:xfrm>
        </p:grpSpPr>
        <p:sp>
          <p:nvSpPr>
            <p:cNvPr id="1470635" name="Rectangle 171"/>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36" name="Rectangle 172"/>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37" name="Rectangle 173"/>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38" name="Rectangle 174"/>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grpSp>
      <p:grpSp>
        <p:nvGrpSpPr>
          <p:cNvPr id="10" name="Group 175"/>
          <p:cNvGrpSpPr>
            <a:grpSpLocks/>
          </p:cNvGrpSpPr>
          <p:nvPr userDrawn="1"/>
        </p:nvGrpSpPr>
        <p:grpSpPr bwMode="auto">
          <a:xfrm>
            <a:off x="12472988" y="4600579"/>
            <a:ext cx="989012" cy="182563"/>
            <a:chOff x="6657" y="3043"/>
            <a:chExt cx="527" cy="121"/>
          </a:xfrm>
        </p:grpSpPr>
        <p:sp>
          <p:nvSpPr>
            <p:cNvPr id="1470640" name="Rectangle 176"/>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41" name="Rectangle 177"/>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42" name="Rectangle 178"/>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43" name="Rectangle 179"/>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grpSp>
      <p:grpSp>
        <p:nvGrpSpPr>
          <p:cNvPr id="11" name="Group 180"/>
          <p:cNvGrpSpPr>
            <a:grpSpLocks/>
          </p:cNvGrpSpPr>
          <p:nvPr userDrawn="1"/>
        </p:nvGrpSpPr>
        <p:grpSpPr bwMode="auto">
          <a:xfrm>
            <a:off x="12472988" y="4354521"/>
            <a:ext cx="989012" cy="184151"/>
            <a:chOff x="6657" y="2881"/>
            <a:chExt cx="527" cy="121"/>
          </a:xfrm>
        </p:grpSpPr>
        <p:sp>
          <p:nvSpPr>
            <p:cNvPr id="1470645" name="Rectangle 181"/>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46" name="Rectangle 182"/>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47" name="Rectangle 183"/>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48" name="Rectangle 184"/>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grpSp>
      <p:sp>
        <p:nvSpPr>
          <p:cNvPr id="1470649" name="Rectangle 185"/>
          <p:cNvSpPr>
            <a:spLocks noChangeArrowheads="1"/>
          </p:cNvSpPr>
          <p:nvPr userDrawn="1"/>
        </p:nvSpPr>
        <p:spPr bwMode="auto">
          <a:xfrm>
            <a:off x="12269790" y="2263777"/>
            <a:ext cx="1401763" cy="2654300"/>
          </a:xfrm>
          <a:prstGeom prst="rect">
            <a:avLst/>
          </a:prstGeom>
          <a:noFill/>
          <a:ln w="9525">
            <a:noFill/>
            <a:miter lim="800000"/>
            <a:headEnd/>
            <a:tailEnd/>
          </a:ln>
          <a:effectLst/>
        </p:spPr>
        <p:txBody>
          <a:bodyPr lIns="87726" tIns="43860" rIns="87726" bIns="43860"/>
          <a:lstStyle/>
          <a:p>
            <a:pPr marL="342611" indent="-342611">
              <a:lnSpc>
                <a:spcPct val="120000"/>
              </a:lnSpc>
              <a:spcBef>
                <a:spcPct val="20000"/>
              </a:spcBef>
              <a:buClr>
                <a:srgbClr val="990000"/>
              </a:buClr>
            </a:pPr>
            <a:r>
              <a:rPr lang="zh-CN" altLang="en-US" sz="1200" dirty="0">
                <a:solidFill>
                  <a:srgbClr val="F8F8F8"/>
                </a:solidFill>
                <a:latin typeface="华文细黑" pitchFamily="2" charset="-122"/>
                <a:ea typeface="华文细黑" pitchFamily="2" charset="-122"/>
                <a:cs typeface="SimSun" pitchFamily="2" charset="-122"/>
              </a:rPr>
              <a:t>配色参考方案：</a:t>
            </a:r>
          </a:p>
          <a:p>
            <a:pPr marL="342611" indent="-342611">
              <a:lnSpc>
                <a:spcPct val="120000"/>
              </a:lnSpc>
              <a:spcBef>
                <a:spcPct val="20000"/>
              </a:spcBef>
              <a:buClr>
                <a:srgbClr val="990000"/>
              </a:buClr>
            </a:pPr>
            <a:r>
              <a:rPr lang="zh-CN" altLang="en-US" sz="1200" dirty="0">
                <a:solidFill>
                  <a:srgbClr val="F8F8F8"/>
                </a:solidFill>
                <a:latin typeface="华文细黑" pitchFamily="2" charset="-122"/>
                <a:ea typeface="华文细黑" pitchFamily="2" charset="-122"/>
                <a:cs typeface="SimSun" pitchFamily="2" charset="-122"/>
              </a:rPr>
              <a:t>建议同一页面内不超过四种颜色，以下是９组配色方案，同一页面内只选择一组使用。</a:t>
            </a:r>
          </a:p>
          <a:p>
            <a:pPr marL="342611" indent="-342611">
              <a:lnSpc>
                <a:spcPct val="120000"/>
              </a:lnSpc>
              <a:spcBef>
                <a:spcPct val="20000"/>
              </a:spcBef>
              <a:buClr>
                <a:srgbClr val="990000"/>
              </a:buClr>
            </a:pPr>
            <a:r>
              <a:rPr lang="zh-CN" altLang="en-US" sz="1200" dirty="0">
                <a:solidFill>
                  <a:srgbClr val="F8F8F8"/>
                </a:solidFill>
                <a:latin typeface="华文细黑" pitchFamily="2" charset="-122"/>
                <a:ea typeface="华文细黑" pitchFamily="2" charset="-122"/>
                <a:cs typeface="SimSun" pitchFamily="2" charset="-122"/>
              </a:rPr>
              <a:t>（仅供参考）</a:t>
            </a:r>
          </a:p>
        </p:txBody>
      </p:sp>
      <p:sp>
        <p:nvSpPr>
          <p:cNvPr id="1470650" name="Rectangle 186"/>
          <p:cNvSpPr>
            <a:spLocks noChangeArrowheads="1"/>
          </p:cNvSpPr>
          <p:nvPr userDrawn="1"/>
        </p:nvSpPr>
        <p:spPr bwMode="auto">
          <a:xfrm>
            <a:off x="12269790" y="-61911"/>
            <a:ext cx="1401763" cy="838201"/>
          </a:xfrm>
          <a:prstGeom prst="rect">
            <a:avLst/>
          </a:prstGeom>
          <a:noFill/>
          <a:ln w="9525">
            <a:noFill/>
            <a:miter lim="800000"/>
            <a:headEnd/>
            <a:tailEnd/>
          </a:ln>
          <a:effectLst/>
        </p:spPr>
        <p:txBody>
          <a:bodyPr lIns="87726" tIns="43860" rIns="87726" bIns="43860"/>
          <a:lstStyle/>
          <a:p>
            <a:pPr marL="342611" indent="-342611">
              <a:lnSpc>
                <a:spcPct val="120000"/>
              </a:lnSpc>
              <a:spcBef>
                <a:spcPct val="20000"/>
              </a:spcBef>
              <a:buClr>
                <a:srgbClr val="990000"/>
              </a:buClr>
            </a:pPr>
            <a:r>
              <a:rPr lang="zh-CN" altLang="en-US" sz="1200" dirty="0">
                <a:solidFill>
                  <a:srgbClr val="F8F8F8"/>
                </a:solidFill>
                <a:latin typeface="华文细黑" pitchFamily="2" charset="-122"/>
                <a:ea typeface="华文细黑" pitchFamily="2" charset="-122"/>
                <a:cs typeface="SimSun" pitchFamily="2" charset="-122"/>
              </a:rPr>
              <a:t>客户或者合作伙伴的标志放在右上角</a:t>
            </a:r>
            <a:r>
              <a:rPr lang="en-US" altLang="zh-CN" sz="1200" dirty="0">
                <a:solidFill>
                  <a:srgbClr val="F8F8F8"/>
                </a:solidFill>
                <a:latin typeface="华文细黑" pitchFamily="2" charset="-122"/>
                <a:ea typeface="华文细黑" pitchFamily="2" charset="-122"/>
                <a:cs typeface="SimSun" pitchFamily="2" charset="-122"/>
              </a:rPr>
              <a:t>.</a:t>
            </a:r>
          </a:p>
        </p:txBody>
      </p:sp>
    </p:spTree>
  </p:cSld>
  <p:clrMap bg1="lt1" tx1="dk1" bg2="lt2" tx2="dk2" accent1="accent1" accent2="accent2" accent3="accent3" accent4="accent4" accent5="accent5" accent6="accent6" hlink="hlink" folHlink="folHlink"/>
  <p:sldLayoutIdLst>
    <p:sldLayoutId id="2147485723" r:id="rId1"/>
    <p:sldLayoutId id="2147485726" r:id="rId2"/>
    <p:sldLayoutId id="2147485727" r:id="rId3"/>
  </p:sldLayoutIdLst>
  <p:timing>
    <p:tnLst>
      <p:par>
        <p:cTn id="1" dur="indefinite" restart="never" nodeType="tmRoot"/>
      </p:par>
    </p:tnLst>
  </p:timing>
  <p:hf sldNum="0" hdr="0" ftr="0"/>
  <p:txStyles>
    <p:title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5pPr>
      <a:lvl6pPr marL="456816"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6pPr>
      <a:lvl7pPr marL="91362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7pPr>
      <a:lvl8pPr marL="1370435"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8pPr>
      <a:lvl9pPr marL="182724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9pPr>
    </p:titleStyle>
    <p:bodyStyle>
      <a:lvl1pPr marL="342611" indent="-342611"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318" indent="-285509" algn="l" rtl="0" eaLnBrk="1" fontAlgn="base" hangingPunct="1">
        <a:spcBef>
          <a:spcPct val="20000"/>
        </a:spcBef>
        <a:spcAft>
          <a:spcPct val="0"/>
        </a:spcAft>
        <a:buFont typeface="Arial" charset="0"/>
        <a:buChar char="›"/>
        <a:defRPr sz="2000">
          <a:solidFill>
            <a:schemeClr val="tx1"/>
          </a:solidFill>
          <a:latin typeface="+mn-lt"/>
          <a:ea typeface="+mn-ea"/>
          <a:cs typeface="+mn-cs"/>
        </a:defRPr>
      </a:lvl2pPr>
      <a:lvl3pPr marL="1142027" indent="-228407"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8840" indent="-228407" algn="l" rtl="0" eaLnBrk="1" fontAlgn="base" hangingPunct="1">
        <a:spcBef>
          <a:spcPct val="20000"/>
        </a:spcBef>
        <a:spcAft>
          <a:spcPct val="0"/>
        </a:spcAft>
        <a:buChar char="–"/>
        <a:defRPr sz="1600">
          <a:solidFill>
            <a:schemeClr val="tx1"/>
          </a:solidFill>
          <a:latin typeface="+mn-lt"/>
          <a:ea typeface="+mn-ea"/>
          <a:cs typeface="+mn-cs"/>
        </a:defRPr>
      </a:lvl4pPr>
      <a:lvl5pPr marL="2055650" indent="-228407" algn="l" rtl="0" eaLnBrk="1" fontAlgn="base" hangingPunct="1">
        <a:spcBef>
          <a:spcPct val="20000"/>
        </a:spcBef>
        <a:spcAft>
          <a:spcPct val="0"/>
        </a:spcAft>
        <a:buFont typeface="Arial" charset="0"/>
        <a:buChar char="~"/>
        <a:defRPr sz="1600">
          <a:solidFill>
            <a:schemeClr val="tx1"/>
          </a:solidFill>
          <a:latin typeface="+mn-lt"/>
          <a:ea typeface="+mn-ea"/>
          <a:cs typeface="+mn-cs"/>
        </a:defRPr>
      </a:lvl5pPr>
      <a:lvl6pPr marL="2512463" indent="-228407"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69275" indent="-228407"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6086" indent="-228407"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2897" indent="-228407"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3624" rtl="0" eaLnBrk="1" latinLnBrk="0" hangingPunct="1">
        <a:defRPr sz="1700" kern="1200">
          <a:solidFill>
            <a:schemeClr val="tx1"/>
          </a:solidFill>
          <a:latin typeface="+mn-lt"/>
          <a:ea typeface="+mn-ea"/>
          <a:cs typeface="+mn-cs"/>
        </a:defRPr>
      </a:lvl1pPr>
      <a:lvl2pPr marL="456816" algn="l" defTabSz="913624" rtl="0" eaLnBrk="1" latinLnBrk="0" hangingPunct="1">
        <a:defRPr sz="1700" kern="1200">
          <a:solidFill>
            <a:schemeClr val="tx1"/>
          </a:solidFill>
          <a:latin typeface="+mn-lt"/>
          <a:ea typeface="+mn-ea"/>
          <a:cs typeface="+mn-cs"/>
        </a:defRPr>
      </a:lvl2pPr>
      <a:lvl3pPr marL="913624" algn="l" defTabSz="913624" rtl="0" eaLnBrk="1" latinLnBrk="0" hangingPunct="1">
        <a:defRPr sz="1700" kern="1200">
          <a:solidFill>
            <a:schemeClr val="tx1"/>
          </a:solidFill>
          <a:latin typeface="+mn-lt"/>
          <a:ea typeface="+mn-ea"/>
          <a:cs typeface="+mn-cs"/>
        </a:defRPr>
      </a:lvl3pPr>
      <a:lvl4pPr marL="1370435" algn="l" defTabSz="913624" rtl="0" eaLnBrk="1" latinLnBrk="0" hangingPunct="1">
        <a:defRPr sz="1700" kern="1200">
          <a:solidFill>
            <a:schemeClr val="tx1"/>
          </a:solidFill>
          <a:latin typeface="+mn-lt"/>
          <a:ea typeface="+mn-ea"/>
          <a:cs typeface="+mn-cs"/>
        </a:defRPr>
      </a:lvl4pPr>
      <a:lvl5pPr marL="1827244" algn="l" defTabSz="913624" rtl="0" eaLnBrk="1" latinLnBrk="0" hangingPunct="1">
        <a:defRPr sz="1700" kern="1200">
          <a:solidFill>
            <a:schemeClr val="tx1"/>
          </a:solidFill>
          <a:latin typeface="+mn-lt"/>
          <a:ea typeface="+mn-ea"/>
          <a:cs typeface="+mn-cs"/>
        </a:defRPr>
      </a:lvl5pPr>
      <a:lvl6pPr marL="2284056" algn="l" defTabSz="913624" rtl="0" eaLnBrk="1" latinLnBrk="0" hangingPunct="1">
        <a:defRPr sz="1700" kern="1200">
          <a:solidFill>
            <a:schemeClr val="tx1"/>
          </a:solidFill>
          <a:latin typeface="+mn-lt"/>
          <a:ea typeface="+mn-ea"/>
          <a:cs typeface="+mn-cs"/>
        </a:defRPr>
      </a:lvl6pPr>
      <a:lvl7pPr marL="2740871" algn="l" defTabSz="913624" rtl="0" eaLnBrk="1" latinLnBrk="0" hangingPunct="1">
        <a:defRPr sz="1700" kern="1200">
          <a:solidFill>
            <a:schemeClr val="tx1"/>
          </a:solidFill>
          <a:latin typeface="+mn-lt"/>
          <a:ea typeface="+mn-ea"/>
          <a:cs typeface="+mn-cs"/>
        </a:defRPr>
      </a:lvl7pPr>
      <a:lvl8pPr marL="3197680" algn="l" defTabSz="913624" rtl="0" eaLnBrk="1" latinLnBrk="0" hangingPunct="1">
        <a:defRPr sz="1700" kern="1200">
          <a:solidFill>
            <a:schemeClr val="tx1"/>
          </a:solidFill>
          <a:latin typeface="+mn-lt"/>
          <a:ea typeface="+mn-ea"/>
          <a:cs typeface="+mn-cs"/>
        </a:defRPr>
      </a:lvl8pPr>
      <a:lvl9pPr marL="3654489" algn="l" defTabSz="913624" rtl="0" eaLnBrk="1" latinLnBrk="0" hangingPunct="1">
        <a:defRPr sz="17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2" descr="内页元素3-1"/>
          <p:cNvPicPr>
            <a:picLocks noChangeAspect="1" noChangeArrowheads="1"/>
          </p:cNvPicPr>
          <p:nvPr userDrawn="1"/>
        </p:nvPicPr>
        <p:blipFill>
          <a:blip r:embed="rId3" cstate="print"/>
          <a:srcRect/>
          <a:stretch>
            <a:fillRect/>
          </a:stretch>
        </p:blipFill>
        <p:spPr bwMode="auto">
          <a:xfrm>
            <a:off x="0" y="10"/>
            <a:ext cx="12193588" cy="6492875"/>
          </a:xfrm>
          <a:prstGeom prst="rect">
            <a:avLst/>
          </a:prstGeom>
          <a:noFill/>
          <a:ln w="9525">
            <a:noFill/>
            <a:miter lim="800000"/>
            <a:headEnd/>
            <a:tailEnd/>
          </a:ln>
        </p:spPr>
      </p:pic>
      <p:sp>
        <p:nvSpPr>
          <p:cNvPr id="1998851" name="Rectangle 3"/>
          <p:cNvSpPr>
            <a:spLocks noChangeArrowheads="1"/>
          </p:cNvSpPr>
          <p:nvPr userDrawn="1"/>
        </p:nvSpPr>
        <p:spPr bwMode="auto">
          <a:xfrm>
            <a:off x="2" y="3"/>
            <a:ext cx="12195175" cy="6859588"/>
          </a:xfrm>
          <a:prstGeom prst="rect">
            <a:avLst/>
          </a:prstGeom>
          <a:solidFill>
            <a:srgbClr val="DDDDDD"/>
          </a:solidFill>
          <a:ln w="9525">
            <a:noFill/>
            <a:miter lim="800000"/>
            <a:headEnd/>
            <a:tailEnd/>
          </a:ln>
          <a:effectLst/>
        </p:spPr>
        <p:txBody>
          <a:bodyPr wrap="none" lIns="91387" tIns="45694" rIns="91387" bIns="45694" anchor="ctr"/>
          <a:lstStyle/>
          <a:p>
            <a:pPr algn="ctr">
              <a:buClr>
                <a:srgbClr val="CC9900"/>
              </a:buClr>
              <a:buFont typeface="Wingdings" pitchFamily="2" charset="2"/>
              <a:buChar char="n"/>
              <a:defRPr/>
            </a:pPr>
            <a:endParaRPr lang="zh-CN" altLang="zh-CN">
              <a:solidFill>
                <a:srgbClr val="FFFFFF"/>
              </a:solidFill>
              <a:latin typeface="FrutigerNext LT Regular" pitchFamily="34" charset="0"/>
              <a:ea typeface="宋体" pitchFamily="2" charset="-122"/>
            </a:endParaRPr>
          </a:p>
        </p:txBody>
      </p:sp>
      <p:pic>
        <p:nvPicPr>
          <p:cNvPr id="4100" name="Picture 4" descr="目录元素"/>
          <p:cNvPicPr>
            <a:picLocks noChangeAspect="1" noChangeArrowheads="1"/>
          </p:cNvPicPr>
          <p:nvPr userDrawn="1"/>
        </p:nvPicPr>
        <p:blipFill>
          <a:blip r:embed="rId4" cstate="print"/>
          <a:srcRect/>
          <a:stretch>
            <a:fillRect/>
          </a:stretch>
        </p:blipFill>
        <p:spPr bwMode="auto">
          <a:xfrm>
            <a:off x="3" y="7946"/>
            <a:ext cx="6523039" cy="6851651"/>
          </a:xfrm>
          <a:prstGeom prst="rect">
            <a:avLst/>
          </a:prstGeom>
          <a:noFill/>
          <a:ln w="9525">
            <a:noFill/>
            <a:miter lim="800000"/>
            <a:headEnd/>
            <a:tailEnd/>
          </a:ln>
        </p:spPr>
      </p:pic>
      <p:sp>
        <p:nvSpPr>
          <p:cNvPr id="4101" name="Rectangle 5"/>
          <p:cNvSpPr>
            <a:spLocks noGrp="1" noChangeArrowheads="1"/>
          </p:cNvSpPr>
          <p:nvPr>
            <p:ph type="title"/>
          </p:nvPr>
        </p:nvSpPr>
        <p:spPr bwMode="auto">
          <a:xfrm>
            <a:off x="781053" y="488949"/>
            <a:ext cx="10975975" cy="1143000"/>
          </a:xfrm>
          <a:prstGeom prst="rect">
            <a:avLst/>
          </a:prstGeom>
          <a:noFill/>
          <a:ln w="9525" algn="ctr">
            <a:noFill/>
            <a:miter lim="800000"/>
            <a:headEnd/>
            <a:tailEnd/>
          </a:ln>
        </p:spPr>
        <p:txBody>
          <a:bodyPr vert="horz" wrap="square" lIns="91387" tIns="45694" rIns="91387" bIns="45694" numCol="1" anchor="ctr" anchorCtr="0" compatLnSpc="1">
            <a:prstTxWarp prst="textNoShape">
              <a:avLst/>
            </a:prstTxWarp>
          </a:bodyPr>
          <a:lstStyle/>
          <a:p>
            <a:pPr lvl="0"/>
            <a:r>
              <a:rPr lang="en-US" altLang="zh-CN" smtClean="0"/>
              <a:t>Content</a:t>
            </a:r>
          </a:p>
        </p:txBody>
      </p:sp>
      <p:sp>
        <p:nvSpPr>
          <p:cNvPr id="4102" name="Rectangle 6"/>
          <p:cNvSpPr>
            <a:spLocks noGrp="1" noChangeArrowheads="1"/>
          </p:cNvSpPr>
          <p:nvPr>
            <p:ph type="body" idx="1"/>
          </p:nvPr>
        </p:nvSpPr>
        <p:spPr bwMode="auto">
          <a:xfrm>
            <a:off x="896951" y="1724035"/>
            <a:ext cx="10975975" cy="4525963"/>
          </a:xfrm>
          <a:prstGeom prst="rect">
            <a:avLst/>
          </a:prstGeom>
          <a:noFill/>
          <a:ln w="9525" algn="ctr">
            <a:noFill/>
            <a:miter lim="800000"/>
            <a:headEnd/>
            <a:tailEnd/>
          </a:ln>
        </p:spPr>
        <p:txBody>
          <a:bodyPr vert="horz" wrap="square" lIns="91387" tIns="45694" rIns="91387" bIns="4569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998855" name="Rectangle 7"/>
          <p:cNvSpPr>
            <a:spLocks noChangeArrowheads="1"/>
          </p:cNvSpPr>
          <p:nvPr userDrawn="1"/>
        </p:nvSpPr>
        <p:spPr bwMode="auto">
          <a:xfrm>
            <a:off x="-2460624" y="528640"/>
            <a:ext cx="2460625" cy="5307012"/>
          </a:xfrm>
          <a:prstGeom prst="rect">
            <a:avLst/>
          </a:prstGeom>
          <a:noFill/>
          <a:ln w="9525">
            <a:noFill/>
            <a:miter lim="800000"/>
            <a:headEnd/>
            <a:tailEnd/>
          </a:ln>
          <a:effectLst/>
        </p:spPr>
        <p:txBody>
          <a:bodyPr lIns="87750" tIns="43873" rIns="87750" bIns="43873"/>
          <a:lstStyle/>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宋体" pitchFamily="2" charset="-122"/>
              </a:rPr>
              <a:t>英文标题</a:t>
            </a:r>
            <a:r>
              <a:rPr lang="en-US" altLang="zh-CN" sz="1200" dirty="0">
                <a:solidFill>
                  <a:srgbClr val="F8F8F8"/>
                </a:solidFill>
                <a:latin typeface="FrutigerNext LT Regular" pitchFamily="34" charset="0"/>
                <a:ea typeface="宋体" pitchFamily="2" charset="-122"/>
              </a:rPr>
              <a:t>:32-35pt  </a:t>
            </a: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宋体" pitchFamily="2" charset="-122"/>
              </a:rPr>
              <a:t>颜色</a:t>
            </a:r>
            <a:r>
              <a:rPr lang="en-US" altLang="zh-CN" sz="1200" dirty="0">
                <a:solidFill>
                  <a:srgbClr val="F8F8F8"/>
                </a:solidFill>
                <a:latin typeface="FrutigerNext LT Regular" pitchFamily="34" charset="0"/>
                <a:ea typeface="宋体" pitchFamily="2" charset="-122"/>
              </a:rPr>
              <a:t>: R153 G0 B0</a:t>
            </a:r>
          </a:p>
          <a:p>
            <a:pPr marL="342707" indent="-342707" algn="r">
              <a:lnSpc>
                <a:spcPct val="125000"/>
              </a:lnSpc>
              <a:spcBef>
                <a:spcPct val="20000"/>
              </a:spcBef>
              <a:buClr>
                <a:srgbClr val="990000"/>
              </a:buClr>
              <a:defRPr/>
            </a:pPr>
            <a:r>
              <a:rPr lang="zh-CN" altLang="en-US" sz="1200" dirty="0">
                <a:solidFill>
                  <a:srgbClr val="F8F8F8"/>
                </a:solidFill>
                <a:latin typeface="FrutigerNext LT Medium" pitchFamily="34" charset="0"/>
                <a:ea typeface="宋体" pitchFamily="2" charset="-122"/>
              </a:rPr>
              <a:t>内部使用字体 </a:t>
            </a:r>
            <a:r>
              <a:rPr lang="en-US" altLang="zh-CN" sz="1200" dirty="0">
                <a:solidFill>
                  <a:srgbClr val="F8F8F8"/>
                </a:solidFill>
                <a:latin typeface="FrutigerNext LT Medium" pitchFamily="34" charset="0"/>
                <a:ea typeface="宋体" pitchFamily="2" charset="-122"/>
              </a:rPr>
              <a:t>:</a:t>
            </a:r>
          </a:p>
          <a:p>
            <a:pPr marL="342707" indent="-342707" algn="r">
              <a:lnSpc>
                <a:spcPct val="125000"/>
              </a:lnSpc>
              <a:spcBef>
                <a:spcPct val="20000"/>
              </a:spcBef>
              <a:buClr>
                <a:srgbClr val="990000"/>
              </a:buClr>
              <a:defRPr/>
            </a:pPr>
            <a:r>
              <a:rPr lang="en-US" altLang="zh-CN" sz="1200" dirty="0" err="1">
                <a:solidFill>
                  <a:srgbClr val="F8F8F8"/>
                </a:solidFill>
                <a:latin typeface="FrutigerNext LT Medium" pitchFamily="34" charset="0"/>
                <a:ea typeface="宋体" pitchFamily="2" charset="-122"/>
              </a:rPr>
              <a:t>FrutigerNext</a:t>
            </a:r>
            <a:r>
              <a:rPr lang="en-US" altLang="zh-CN" sz="1200" dirty="0">
                <a:solidFill>
                  <a:srgbClr val="F8F8F8"/>
                </a:solidFill>
                <a:latin typeface="FrutigerNext LT Medium" pitchFamily="34" charset="0"/>
                <a:ea typeface="宋体" pitchFamily="2" charset="-122"/>
              </a:rPr>
              <a:t> LT Medium</a:t>
            </a:r>
          </a:p>
          <a:p>
            <a:pPr marL="342707" indent="-342707" algn="r">
              <a:lnSpc>
                <a:spcPct val="125000"/>
              </a:lnSpc>
              <a:spcBef>
                <a:spcPct val="20000"/>
              </a:spcBef>
              <a:buClr>
                <a:srgbClr val="990000"/>
              </a:buClr>
              <a:defRPr/>
            </a:pPr>
            <a:r>
              <a:rPr lang="zh-CN" altLang="en-US" sz="1200" dirty="0">
                <a:solidFill>
                  <a:srgbClr val="F8F8F8"/>
                </a:solidFill>
                <a:latin typeface="FrutigerNext LT Medium" pitchFamily="34" charset="0"/>
                <a:ea typeface="宋体" pitchFamily="2" charset="-122"/>
              </a:rPr>
              <a:t>外部使用字体 </a:t>
            </a:r>
            <a:r>
              <a:rPr lang="en-US" altLang="zh-CN" sz="1200" dirty="0">
                <a:solidFill>
                  <a:srgbClr val="F8F8F8"/>
                </a:solidFill>
                <a:latin typeface="FrutigerNext LT Medium" pitchFamily="34" charset="0"/>
                <a:ea typeface="宋体" pitchFamily="2" charset="-122"/>
              </a:rPr>
              <a:t>: Arial</a:t>
            </a:r>
          </a:p>
          <a:p>
            <a:pPr marL="342707" indent="-342707" algn="r">
              <a:lnSpc>
                <a:spcPct val="75000"/>
              </a:lnSpc>
              <a:spcBef>
                <a:spcPct val="20000"/>
              </a:spcBef>
              <a:buClr>
                <a:srgbClr val="990000"/>
              </a:buClr>
              <a:defRPr/>
            </a:pPr>
            <a:endParaRPr lang="en-US" altLang="zh-CN" sz="1200" dirty="0">
              <a:solidFill>
                <a:srgbClr val="F8F8F8"/>
              </a:solidFill>
              <a:latin typeface="FrutigerNext LT Regular" pitchFamily="34" charset="0"/>
              <a:ea typeface="宋体" pitchFamily="2" charset="-122"/>
            </a:endParaRP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宋体" pitchFamily="2" charset="-122"/>
              </a:rPr>
              <a:t>中文标题</a:t>
            </a:r>
            <a:r>
              <a:rPr lang="en-US" altLang="zh-CN" sz="1200" dirty="0">
                <a:solidFill>
                  <a:srgbClr val="F8F8F8"/>
                </a:solidFill>
                <a:latin typeface="FrutigerNext LT Regular" pitchFamily="34" charset="0"/>
                <a:ea typeface="宋体" pitchFamily="2" charset="-122"/>
              </a:rPr>
              <a:t>:30-32pt  </a:t>
            </a: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宋体" pitchFamily="2" charset="-122"/>
              </a:rPr>
              <a:t>颜色</a:t>
            </a:r>
            <a:r>
              <a:rPr lang="en-US" altLang="zh-CN" sz="1200" dirty="0">
                <a:solidFill>
                  <a:srgbClr val="F8F8F8"/>
                </a:solidFill>
                <a:latin typeface="FrutigerNext LT Regular" pitchFamily="34" charset="0"/>
                <a:ea typeface="宋体" pitchFamily="2" charset="-122"/>
              </a:rPr>
              <a:t>: R153 G0 B0</a:t>
            </a: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宋体" pitchFamily="2" charset="-122"/>
              </a:rPr>
              <a:t>字体</a:t>
            </a:r>
            <a:r>
              <a:rPr lang="en-US" altLang="zh-CN" sz="1200" dirty="0">
                <a:solidFill>
                  <a:srgbClr val="F8F8F8"/>
                </a:solidFill>
                <a:latin typeface="FrutigerNext LT Regular" pitchFamily="34" charset="0"/>
                <a:ea typeface="宋体" pitchFamily="2" charset="-122"/>
              </a:rPr>
              <a:t>:</a:t>
            </a:r>
            <a:r>
              <a:rPr lang="zh-CN" altLang="en-US" sz="1200" dirty="0">
                <a:solidFill>
                  <a:srgbClr val="F8F8F8"/>
                </a:solidFill>
                <a:latin typeface="FrutigerNext LT Regular" pitchFamily="34" charset="0"/>
                <a:ea typeface="宋体" pitchFamily="2" charset="-122"/>
              </a:rPr>
              <a:t>黑体</a:t>
            </a:r>
          </a:p>
          <a:p>
            <a:pPr marL="342707" indent="-342707" algn="r">
              <a:lnSpc>
                <a:spcPct val="125000"/>
              </a:lnSpc>
              <a:spcBef>
                <a:spcPct val="20000"/>
              </a:spcBef>
              <a:buClr>
                <a:srgbClr val="990000"/>
              </a:buClr>
              <a:defRPr/>
            </a:pPr>
            <a:endParaRPr lang="zh-CN" altLang="en-US" sz="1200" dirty="0">
              <a:solidFill>
                <a:srgbClr val="F8F8F8"/>
              </a:solidFill>
              <a:latin typeface="FrutigerNext LT Regular" pitchFamily="34" charset="0"/>
              <a:ea typeface="宋体" pitchFamily="2" charset="-122"/>
            </a:endParaRPr>
          </a:p>
          <a:p>
            <a:pPr marL="342707" indent="-342707" algn="r">
              <a:lnSpc>
                <a:spcPct val="125000"/>
              </a:lnSpc>
              <a:spcBef>
                <a:spcPct val="20000"/>
              </a:spcBef>
              <a:buClr>
                <a:srgbClr val="990000"/>
              </a:buClr>
              <a:defRPr/>
            </a:pPr>
            <a:endParaRPr lang="zh-CN" altLang="en-US" sz="1200" dirty="0">
              <a:solidFill>
                <a:srgbClr val="F8F8F8"/>
              </a:solidFill>
              <a:latin typeface="FrutigerNext LT Regular" pitchFamily="34" charset="0"/>
              <a:ea typeface="宋体" pitchFamily="2" charset="-122"/>
            </a:endParaRPr>
          </a:p>
          <a:p>
            <a:pPr marL="342707" indent="-342707" algn="r">
              <a:lnSpc>
                <a:spcPct val="125000"/>
              </a:lnSpc>
              <a:spcBef>
                <a:spcPct val="20000"/>
              </a:spcBef>
              <a:buClr>
                <a:srgbClr val="990000"/>
              </a:buClr>
              <a:defRPr/>
            </a:pPr>
            <a:endParaRPr lang="zh-CN" altLang="en-US" sz="1200" dirty="0">
              <a:solidFill>
                <a:srgbClr val="F8F8F8"/>
              </a:solidFill>
              <a:latin typeface="FrutigerNext LT Regular" pitchFamily="34" charset="0"/>
              <a:ea typeface="宋体" pitchFamily="2" charset="-122"/>
            </a:endParaRP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宋体" pitchFamily="2" charset="-122"/>
              </a:rPr>
              <a:t>英文正文</a:t>
            </a:r>
            <a:r>
              <a:rPr lang="en-US" altLang="zh-CN" sz="1200" dirty="0">
                <a:solidFill>
                  <a:srgbClr val="F8F8F8"/>
                </a:solidFill>
                <a:latin typeface="FrutigerNext LT Regular" pitchFamily="34" charset="0"/>
                <a:ea typeface="宋体" pitchFamily="2" charset="-122"/>
              </a:rPr>
              <a:t>:20-22pt</a:t>
            </a: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宋体" pitchFamily="2" charset="-122"/>
              </a:rPr>
              <a:t>子目录 </a:t>
            </a:r>
            <a:r>
              <a:rPr lang="en-US" altLang="zh-CN" sz="1200" dirty="0">
                <a:solidFill>
                  <a:srgbClr val="F8F8F8"/>
                </a:solidFill>
                <a:latin typeface="FrutigerNext LT Regular" pitchFamily="34" charset="0"/>
                <a:ea typeface="宋体" pitchFamily="2" charset="-122"/>
              </a:rPr>
              <a:t>(2-5</a:t>
            </a:r>
            <a:r>
              <a:rPr lang="zh-CN" altLang="en-US" sz="1200" dirty="0">
                <a:solidFill>
                  <a:srgbClr val="F8F8F8"/>
                </a:solidFill>
                <a:latin typeface="FrutigerNext LT Regular" pitchFamily="34" charset="0"/>
                <a:ea typeface="宋体" pitchFamily="2" charset="-122"/>
              </a:rPr>
              <a:t>级</a:t>
            </a:r>
            <a:r>
              <a:rPr lang="en-US" altLang="zh-CN" sz="1200" dirty="0">
                <a:solidFill>
                  <a:srgbClr val="F8F8F8"/>
                </a:solidFill>
                <a:latin typeface="FrutigerNext LT Regular" pitchFamily="34" charset="0"/>
                <a:ea typeface="宋体" pitchFamily="2" charset="-122"/>
              </a:rPr>
              <a:t>) :18pt  </a:t>
            </a: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宋体" pitchFamily="2" charset="-122"/>
              </a:rPr>
              <a:t>颜色</a:t>
            </a:r>
            <a:r>
              <a:rPr lang="en-US" altLang="zh-CN" sz="1200" dirty="0">
                <a:solidFill>
                  <a:srgbClr val="F8F8F8"/>
                </a:solidFill>
                <a:latin typeface="FrutigerNext LT Regular" pitchFamily="34" charset="0"/>
                <a:ea typeface="宋体" pitchFamily="2" charset="-122"/>
              </a:rPr>
              <a:t>:</a:t>
            </a:r>
            <a:r>
              <a:rPr lang="zh-CN" altLang="en-US" sz="1200" dirty="0">
                <a:solidFill>
                  <a:srgbClr val="F8F8F8"/>
                </a:solidFill>
                <a:latin typeface="FrutigerNext LT Regular" pitchFamily="34" charset="0"/>
                <a:ea typeface="宋体" pitchFamily="2" charset="-122"/>
              </a:rPr>
              <a:t>黑色</a:t>
            </a:r>
          </a:p>
          <a:p>
            <a:pPr marL="342707" indent="-342707" algn="r">
              <a:lnSpc>
                <a:spcPct val="125000"/>
              </a:lnSpc>
              <a:spcBef>
                <a:spcPct val="20000"/>
              </a:spcBef>
              <a:buClr>
                <a:srgbClr val="990000"/>
              </a:buClr>
              <a:defRPr/>
            </a:pPr>
            <a:r>
              <a:rPr lang="zh-CN" altLang="en-US" sz="1200" dirty="0">
                <a:solidFill>
                  <a:srgbClr val="F8F8F8"/>
                </a:solidFill>
                <a:latin typeface="FrutigerNext LT Medium" pitchFamily="34" charset="0"/>
                <a:ea typeface="宋体" pitchFamily="2" charset="-122"/>
              </a:rPr>
              <a:t>内部使用字体 </a:t>
            </a:r>
            <a:r>
              <a:rPr lang="en-US" altLang="zh-CN" sz="1200" dirty="0">
                <a:solidFill>
                  <a:srgbClr val="F8F8F8"/>
                </a:solidFill>
                <a:latin typeface="FrutigerNext LT Medium" pitchFamily="34" charset="0"/>
                <a:ea typeface="宋体" pitchFamily="2" charset="-122"/>
              </a:rPr>
              <a:t>:</a:t>
            </a:r>
          </a:p>
          <a:p>
            <a:pPr marL="342707" indent="-342707" algn="r">
              <a:lnSpc>
                <a:spcPct val="125000"/>
              </a:lnSpc>
              <a:spcBef>
                <a:spcPct val="20000"/>
              </a:spcBef>
              <a:buClr>
                <a:srgbClr val="990000"/>
              </a:buClr>
              <a:defRPr/>
            </a:pPr>
            <a:r>
              <a:rPr lang="en-US" altLang="zh-CN" sz="1200" dirty="0" err="1">
                <a:solidFill>
                  <a:srgbClr val="F8F8F8"/>
                </a:solidFill>
                <a:latin typeface="FrutigerNext LT Medium" pitchFamily="34" charset="0"/>
                <a:ea typeface="宋体" pitchFamily="2" charset="-122"/>
              </a:rPr>
              <a:t>FrutigerNext</a:t>
            </a:r>
            <a:r>
              <a:rPr lang="en-US" altLang="zh-CN" sz="1200" dirty="0">
                <a:solidFill>
                  <a:srgbClr val="F8F8F8"/>
                </a:solidFill>
                <a:latin typeface="FrutigerNext LT Medium" pitchFamily="34" charset="0"/>
                <a:ea typeface="宋体" pitchFamily="2" charset="-122"/>
              </a:rPr>
              <a:t> LT Regular</a:t>
            </a:r>
          </a:p>
          <a:p>
            <a:pPr marL="342707" indent="-342707" algn="r">
              <a:lnSpc>
                <a:spcPct val="125000"/>
              </a:lnSpc>
              <a:spcBef>
                <a:spcPct val="20000"/>
              </a:spcBef>
              <a:buClr>
                <a:srgbClr val="990000"/>
              </a:buClr>
              <a:defRPr/>
            </a:pPr>
            <a:r>
              <a:rPr lang="zh-CN" altLang="en-US" sz="1200" dirty="0">
                <a:solidFill>
                  <a:srgbClr val="F8F8F8"/>
                </a:solidFill>
                <a:latin typeface="FrutigerNext LT Medium" pitchFamily="34" charset="0"/>
                <a:ea typeface="宋体" pitchFamily="2" charset="-122"/>
              </a:rPr>
              <a:t>外部使用字体 </a:t>
            </a:r>
            <a:r>
              <a:rPr lang="en-US" altLang="zh-CN" sz="1200" dirty="0">
                <a:solidFill>
                  <a:srgbClr val="F8F8F8"/>
                </a:solidFill>
                <a:latin typeface="FrutigerNext LT Medium" pitchFamily="34" charset="0"/>
                <a:ea typeface="宋体" pitchFamily="2" charset="-122"/>
              </a:rPr>
              <a:t>: Arial</a:t>
            </a:r>
          </a:p>
          <a:p>
            <a:pPr marL="342707" indent="-342707" algn="r">
              <a:lnSpc>
                <a:spcPct val="75000"/>
              </a:lnSpc>
              <a:spcBef>
                <a:spcPct val="20000"/>
              </a:spcBef>
              <a:buClr>
                <a:srgbClr val="990000"/>
              </a:buClr>
              <a:defRPr/>
            </a:pPr>
            <a:endParaRPr lang="en-US" altLang="zh-CN" sz="1200" dirty="0">
              <a:solidFill>
                <a:srgbClr val="F8F8F8"/>
              </a:solidFill>
              <a:latin typeface="FrutigerNext LT Regular" pitchFamily="34" charset="0"/>
              <a:ea typeface="宋体" pitchFamily="2" charset="-122"/>
            </a:endParaRP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宋体" pitchFamily="2" charset="-122"/>
              </a:rPr>
              <a:t>中文正文</a:t>
            </a:r>
            <a:r>
              <a:rPr lang="en-US" altLang="zh-CN" sz="1200" dirty="0">
                <a:solidFill>
                  <a:srgbClr val="F8F8F8"/>
                </a:solidFill>
                <a:latin typeface="FrutigerNext LT Regular" pitchFamily="34" charset="0"/>
                <a:ea typeface="宋体" pitchFamily="2" charset="-122"/>
              </a:rPr>
              <a:t>:18-20pt</a:t>
            </a: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宋体" pitchFamily="2" charset="-122"/>
              </a:rPr>
              <a:t>子目录</a:t>
            </a:r>
            <a:r>
              <a:rPr lang="en-US" altLang="zh-CN" sz="1200" dirty="0">
                <a:solidFill>
                  <a:srgbClr val="F8F8F8"/>
                </a:solidFill>
                <a:latin typeface="FrutigerNext LT Regular" pitchFamily="34" charset="0"/>
                <a:ea typeface="宋体" pitchFamily="2" charset="-122"/>
              </a:rPr>
              <a:t>(2-5</a:t>
            </a:r>
            <a:r>
              <a:rPr lang="zh-CN" altLang="en-US" sz="1200" dirty="0">
                <a:solidFill>
                  <a:srgbClr val="F8F8F8"/>
                </a:solidFill>
                <a:latin typeface="FrutigerNext LT Regular" pitchFamily="34" charset="0"/>
                <a:ea typeface="宋体" pitchFamily="2" charset="-122"/>
              </a:rPr>
              <a:t>级</a:t>
            </a:r>
            <a:r>
              <a:rPr lang="en-US" altLang="zh-CN" sz="1200" dirty="0">
                <a:solidFill>
                  <a:srgbClr val="F8F8F8"/>
                </a:solidFill>
                <a:latin typeface="FrutigerNext LT Regular" pitchFamily="34" charset="0"/>
                <a:ea typeface="宋体" pitchFamily="2" charset="-122"/>
              </a:rPr>
              <a:t>):18pt </a:t>
            </a: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宋体" pitchFamily="2" charset="-122"/>
              </a:rPr>
              <a:t>颜色</a:t>
            </a:r>
            <a:r>
              <a:rPr lang="en-US" altLang="zh-CN" sz="1200" dirty="0">
                <a:solidFill>
                  <a:srgbClr val="F8F8F8"/>
                </a:solidFill>
                <a:latin typeface="FrutigerNext LT Regular" pitchFamily="34" charset="0"/>
                <a:ea typeface="宋体" pitchFamily="2" charset="-122"/>
              </a:rPr>
              <a:t>:</a:t>
            </a:r>
            <a:r>
              <a:rPr lang="zh-CN" altLang="en-US" sz="1200" dirty="0">
                <a:solidFill>
                  <a:srgbClr val="F8F8F8"/>
                </a:solidFill>
                <a:latin typeface="FrutigerNext LT Regular" pitchFamily="34" charset="0"/>
                <a:ea typeface="宋体" pitchFamily="2" charset="-122"/>
              </a:rPr>
              <a:t>黑色</a:t>
            </a: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宋体" pitchFamily="2" charset="-122"/>
              </a:rPr>
              <a:t>字体</a:t>
            </a:r>
            <a:r>
              <a:rPr lang="en-US" altLang="zh-CN" sz="1200" dirty="0">
                <a:solidFill>
                  <a:srgbClr val="F8F8F8"/>
                </a:solidFill>
                <a:latin typeface="FrutigerNext LT Regular" pitchFamily="34" charset="0"/>
                <a:ea typeface="宋体" pitchFamily="2" charset="-122"/>
              </a:rPr>
              <a:t>:</a:t>
            </a:r>
            <a:r>
              <a:rPr lang="zh-CN" altLang="en-US" sz="1200" dirty="0">
                <a:solidFill>
                  <a:srgbClr val="F8F8F8"/>
                </a:solidFill>
                <a:latin typeface="FrutigerNext LT Regular" pitchFamily="34" charset="0"/>
                <a:ea typeface="宋体" pitchFamily="2" charset="-122"/>
              </a:rPr>
              <a:t>细黑体 </a:t>
            </a:r>
          </a:p>
          <a:p>
            <a:pPr marL="342707" indent="-342707" algn="r">
              <a:lnSpc>
                <a:spcPct val="125000"/>
              </a:lnSpc>
              <a:spcBef>
                <a:spcPct val="20000"/>
              </a:spcBef>
              <a:buClr>
                <a:srgbClr val="990000"/>
              </a:buClr>
              <a:defRPr/>
            </a:pPr>
            <a:endParaRPr lang="en-US" altLang="zh-CN" sz="1200" dirty="0">
              <a:solidFill>
                <a:srgbClr val="080808"/>
              </a:solidFill>
              <a:latin typeface="FrutigerNext LT Regular" pitchFamily="34" charset="0"/>
              <a:ea typeface="宋体" pitchFamily="2" charset="-122"/>
            </a:endParaRPr>
          </a:p>
        </p:txBody>
      </p:sp>
      <p:sp>
        <p:nvSpPr>
          <p:cNvPr id="1998856" name="Rectangle 8"/>
          <p:cNvSpPr>
            <a:spLocks noChangeArrowheads="1"/>
          </p:cNvSpPr>
          <p:nvPr userDrawn="1"/>
        </p:nvSpPr>
        <p:spPr bwMode="auto">
          <a:xfrm>
            <a:off x="12361978" y="5444860"/>
            <a:ext cx="1227137" cy="323097"/>
          </a:xfrm>
          <a:prstGeom prst="rect">
            <a:avLst/>
          </a:prstGeom>
          <a:solidFill>
            <a:srgbClr val="F8F8F8"/>
          </a:solidFill>
          <a:ln w="9525" algn="ctr">
            <a:noFill/>
            <a:miter lim="800000"/>
            <a:headEnd/>
            <a:tailEnd/>
          </a:ln>
          <a:effectLst/>
        </p:spPr>
        <p:txBody>
          <a:bodyPr lIns="91371" tIns="45686" rIns="91371" bIns="45686" anchor="ctr">
            <a:spAutoFit/>
          </a:bodyPr>
          <a:lstStyle/>
          <a:p>
            <a:pPr algn="ctr" defTabSz="877391" eaLnBrk="0" hangingPunct="0">
              <a:defRPr/>
            </a:pPr>
            <a:endParaRPr lang="zh-CN" altLang="zh-CN" sz="1500" dirty="0">
              <a:solidFill>
                <a:srgbClr val="FFFFFF"/>
              </a:solidFill>
              <a:latin typeface="FrutigerNext LT Regular" pitchFamily="34" charset="0"/>
            </a:endParaRPr>
          </a:p>
        </p:txBody>
      </p:sp>
      <p:grpSp>
        <p:nvGrpSpPr>
          <p:cNvPr id="2" name="Group 9"/>
          <p:cNvGrpSpPr>
            <a:grpSpLocks/>
          </p:cNvGrpSpPr>
          <p:nvPr userDrawn="1"/>
        </p:nvGrpSpPr>
        <p:grpSpPr bwMode="auto">
          <a:xfrm>
            <a:off x="12472988" y="5278444"/>
            <a:ext cx="989012" cy="184151"/>
            <a:chOff x="6657" y="3492"/>
            <a:chExt cx="527" cy="121"/>
          </a:xfrm>
        </p:grpSpPr>
        <p:sp>
          <p:nvSpPr>
            <p:cNvPr id="1998858" name="Rectangle 10"/>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59" name="Rectangle 11"/>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60" name="Rectangle 12"/>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61" name="Rectangle 13"/>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grpSp>
      <p:grpSp>
        <p:nvGrpSpPr>
          <p:cNvPr id="3" name="Group 14"/>
          <p:cNvGrpSpPr>
            <a:grpSpLocks/>
          </p:cNvGrpSpPr>
          <p:nvPr userDrawn="1"/>
        </p:nvGrpSpPr>
        <p:grpSpPr bwMode="auto">
          <a:xfrm>
            <a:off x="12472988" y="6204103"/>
            <a:ext cx="989012" cy="182563"/>
            <a:chOff x="6657" y="4103"/>
            <a:chExt cx="527" cy="121"/>
          </a:xfrm>
        </p:grpSpPr>
        <p:sp>
          <p:nvSpPr>
            <p:cNvPr id="1998863" name="Rectangle 15"/>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64" name="Rectangle 16"/>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65" name="Rectangle 17"/>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66" name="Rectangle 18"/>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grpSp>
      <p:grpSp>
        <p:nvGrpSpPr>
          <p:cNvPr id="4" name="Group 19"/>
          <p:cNvGrpSpPr>
            <a:grpSpLocks/>
          </p:cNvGrpSpPr>
          <p:nvPr userDrawn="1"/>
        </p:nvGrpSpPr>
        <p:grpSpPr bwMode="auto">
          <a:xfrm>
            <a:off x="12472988" y="6450015"/>
            <a:ext cx="989012" cy="182563"/>
            <a:chOff x="6657" y="4266"/>
            <a:chExt cx="527" cy="121"/>
          </a:xfrm>
        </p:grpSpPr>
        <p:sp>
          <p:nvSpPr>
            <p:cNvPr id="1998868" name="Rectangle 20"/>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69" name="Rectangle 21"/>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70" name="Rectangle 22"/>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71" name="Rectangle 23"/>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grpSp>
      <p:grpSp>
        <p:nvGrpSpPr>
          <p:cNvPr id="5" name="Group 24"/>
          <p:cNvGrpSpPr>
            <a:grpSpLocks/>
          </p:cNvGrpSpPr>
          <p:nvPr userDrawn="1"/>
        </p:nvGrpSpPr>
        <p:grpSpPr bwMode="auto">
          <a:xfrm>
            <a:off x="12472988" y="5527831"/>
            <a:ext cx="989012" cy="182563"/>
            <a:chOff x="6657" y="3656"/>
            <a:chExt cx="527" cy="121"/>
          </a:xfrm>
        </p:grpSpPr>
        <p:sp>
          <p:nvSpPr>
            <p:cNvPr id="1998873" name="Rectangle 25"/>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74" name="Rectangle 26"/>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75" name="Rectangle 27"/>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76" name="Rectangle 28"/>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grpSp>
      <p:grpSp>
        <p:nvGrpSpPr>
          <p:cNvPr id="6" name="Group 29"/>
          <p:cNvGrpSpPr>
            <a:grpSpLocks/>
          </p:cNvGrpSpPr>
          <p:nvPr userDrawn="1"/>
        </p:nvGrpSpPr>
        <p:grpSpPr bwMode="auto">
          <a:xfrm>
            <a:off x="12472988" y="5957891"/>
            <a:ext cx="989012" cy="182563"/>
            <a:chOff x="6657" y="3941"/>
            <a:chExt cx="527" cy="121"/>
          </a:xfrm>
        </p:grpSpPr>
        <p:sp>
          <p:nvSpPr>
            <p:cNvPr id="1998878" name="Rectangle 30"/>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79" name="Rectangle 31"/>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80" name="Rectangle 32"/>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81" name="Rectangle 33"/>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grpSp>
      <p:grpSp>
        <p:nvGrpSpPr>
          <p:cNvPr id="7" name="Group 34"/>
          <p:cNvGrpSpPr>
            <a:grpSpLocks/>
          </p:cNvGrpSpPr>
          <p:nvPr userDrawn="1"/>
        </p:nvGrpSpPr>
        <p:grpSpPr bwMode="auto">
          <a:xfrm>
            <a:off x="12472988" y="6697667"/>
            <a:ext cx="989012" cy="182563"/>
            <a:chOff x="6657" y="4430"/>
            <a:chExt cx="527" cy="121"/>
          </a:xfrm>
        </p:grpSpPr>
        <p:sp>
          <p:nvSpPr>
            <p:cNvPr id="1998883" name="Rectangle 35"/>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84" name="Rectangle 36"/>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85" name="Rectangle 37"/>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86" name="Rectangle 38"/>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grpSp>
      <p:grpSp>
        <p:nvGrpSpPr>
          <p:cNvPr id="8" name="Group 39"/>
          <p:cNvGrpSpPr>
            <a:grpSpLocks/>
          </p:cNvGrpSpPr>
          <p:nvPr userDrawn="1"/>
        </p:nvGrpSpPr>
        <p:grpSpPr bwMode="auto">
          <a:xfrm>
            <a:off x="12472988" y="5032381"/>
            <a:ext cx="989012" cy="184151"/>
            <a:chOff x="6657" y="3329"/>
            <a:chExt cx="527" cy="122"/>
          </a:xfrm>
        </p:grpSpPr>
        <p:sp>
          <p:nvSpPr>
            <p:cNvPr id="1998888" name="Rectangle 40"/>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89" name="Rectangle 41"/>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90" name="Rectangle 42"/>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91" name="Rectangle 43"/>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grpSp>
      <p:grpSp>
        <p:nvGrpSpPr>
          <p:cNvPr id="9" name="Group 44"/>
          <p:cNvGrpSpPr>
            <a:grpSpLocks/>
          </p:cNvGrpSpPr>
          <p:nvPr userDrawn="1"/>
        </p:nvGrpSpPr>
        <p:grpSpPr bwMode="auto">
          <a:xfrm>
            <a:off x="12472988" y="4600731"/>
            <a:ext cx="989012" cy="182563"/>
            <a:chOff x="6657" y="3043"/>
            <a:chExt cx="527" cy="121"/>
          </a:xfrm>
        </p:grpSpPr>
        <p:sp>
          <p:nvSpPr>
            <p:cNvPr id="1998893" name="Rectangle 45"/>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94" name="Rectangle 46"/>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95" name="Rectangle 47"/>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96" name="Rectangle 48"/>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grpSp>
      <p:grpSp>
        <p:nvGrpSpPr>
          <p:cNvPr id="10" name="Group 49"/>
          <p:cNvGrpSpPr>
            <a:grpSpLocks/>
          </p:cNvGrpSpPr>
          <p:nvPr userDrawn="1"/>
        </p:nvGrpSpPr>
        <p:grpSpPr bwMode="auto">
          <a:xfrm>
            <a:off x="12472988" y="4354519"/>
            <a:ext cx="989012" cy="184151"/>
            <a:chOff x="6657" y="2881"/>
            <a:chExt cx="527" cy="121"/>
          </a:xfrm>
        </p:grpSpPr>
        <p:sp>
          <p:nvSpPr>
            <p:cNvPr id="1998898" name="Rectangle 50"/>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99" name="Rectangle 51"/>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900" name="Rectangle 52"/>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901" name="Rectangle 53"/>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grpSp>
      <p:sp>
        <p:nvSpPr>
          <p:cNvPr id="1998902" name="Rectangle 54"/>
          <p:cNvSpPr>
            <a:spLocks noChangeArrowheads="1"/>
          </p:cNvSpPr>
          <p:nvPr userDrawn="1"/>
        </p:nvSpPr>
        <p:spPr bwMode="auto">
          <a:xfrm>
            <a:off x="12269790" y="2263783"/>
            <a:ext cx="1401763" cy="2654300"/>
          </a:xfrm>
          <a:prstGeom prst="rect">
            <a:avLst/>
          </a:prstGeom>
          <a:noFill/>
          <a:ln w="9525">
            <a:noFill/>
            <a:miter lim="800000"/>
            <a:headEnd/>
            <a:tailEnd/>
          </a:ln>
          <a:effectLst/>
        </p:spPr>
        <p:txBody>
          <a:bodyPr lIns="87750" tIns="43873" rIns="87750" bIns="43873"/>
          <a:lstStyle/>
          <a:p>
            <a:pPr marL="342707" indent="-342707">
              <a:lnSpc>
                <a:spcPct val="120000"/>
              </a:lnSpc>
              <a:spcBef>
                <a:spcPct val="20000"/>
              </a:spcBef>
              <a:buClr>
                <a:srgbClr val="990000"/>
              </a:buClr>
              <a:defRPr/>
            </a:pPr>
            <a:r>
              <a:rPr lang="zh-CN" altLang="en-US" sz="1200" dirty="0">
                <a:solidFill>
                  <a:srgbClr val="F8F8F8"/>
                </a:solidFill>
                <a:latin typeface="华文细黑" pitchFamily="2" charset="-122"/>
                <a:ea typeface="宋体" pitchFamily="2" charset="-122"/>
              </a:rPr>
              <a:t>配色参考方案：</a:t>
            </a:r>
          </a:p>
          <a:p>
            <a:pPr marL="342707" indent="-342707">
              <a:lnSpc>
                <a:spcPct val="120000"/>
              </a:lnSpc>
              <a:spcBef>
                <a:spcPct val="20000"/>
              </a:spcBef>
              <a:buClr>
                <a:srgbClr val="990000"/>
              </a:buClr>
              <a:defRPr/>
            </a:pPr>
            <a:r>
              <a:rPr lang="zh-CN" altLang="en-US" sz="1200" dirty="0">
                <a:solidFill>
                  <a:srgbClr val="F8F8F8"/>
                </a:solidFill>
                <a:latin typeface="华文细黑" pitchFamily="2" charset="-122"/>
                <a:ea typeface="宋体" pitchFamily="2" charset="-122"/>
              </a:rPr>
              <a:t>建议同一页面内不超过四种颜色，以下是９组配色方案，同一页面内只选择一组使用。</a:t>
            </a:r>
          </a:p>
          <a:p>
            <a:pPr marL="342707" indent="-342707">
              <a:lnSpc>
                <a:spcPct val="120000"/>
              </a:lnSpc>
              <a:spcBef>
                <a:spcPct val="20000"/>
              </a:spcBef>
              <a:buClr>
                <a:srgbClr val="990000"/>
              </a:buClr>
              <a:defRPr/>
            </a:pPr>
            <a:r>
              <a:rPr lang="zh-CN" altLang="en-US" sz="1200" dirty="0">
                <a:solidFill>
                  <a:srgbClr val="F8F8F8"/>
                </a:solidFill>
                <a:latin typeface="华文细黑" pitchFamily="2" charset="-122"/>
                <a:ea typeface="宋体" pitchFamily="2" charset="-122"/>
              </a:rPr>
              <a:t>（仅供参考）</a:t>
            </a:r>
          </a:p>
        </p:txBody>
      </p:sp>
      <p:sp>
        <p:nvSpPr>
          <p:cNvPr id="1998903" name="Rectangle 55"/>
          <p:cNvSpPr>
            <a:spLocks noChangeArrowheads="1"/>
          </p:cNvSpPr>
          <p:nvPr userDrawn="1"/>
        </p:nvSpPr>
        <p:spPr bwMode="auto">
          <a:xfrm>
            <a:off x="12269790" y="-61903"/>
            <a:ext cx="1401763" cy="838201"/>
          </a:xfrm>
          <a:prstGeom prst="rect">
            <a:avLst/>
          </a:prstGeom>
          <a:noFill/>
          <a:ln w="9525">
            <a:noFill/>
            <a:miter lim="800000"/>
            <a:headEnd/>
            <a:tailEnd/>
          </a:ln>
          <a:effectLst/>
        </p:spPr>
        <p:txBody>
          <a:bodyPr lIns="87750" tIns="43873" rIns="87750" bIns="43873"/>
          <a:lstStyle/>
          <a:p>
            <a:pPr marL="342707" indent="-342707">
              <a:lnSpc>
                <a:spcPct val="120000"/>
              </a:lnSpc>
              <a:spcBef>
                <a:spcPct val="20000"/>
              </a:spcBef>
              <a:buClr>
                <a:srgbClr val="990000"/>
              </a:buClr>
              <a:defRPr/>
            </a:pPr>
            <a:r>
              <a:rPr lang="zh-CN" altLang="en-US" sz="1200" dirty="0">
                <a:solidFill>
                  <a:srgbClr val="F8F8F8"/>
                </a:solidFill>
                <a:latin typeface="华文细黑" pitchFamily="2" charset="-122"/>
                <a:ea typeface="宋体" pitchFamily="2" charset="-122"/>
              </a:rPr>
              <a:t>客户或者合作伙伴的标志放在右上角</a:t>
            </a:r>
            <a:r>
              <a:rPr lang="en-US" altLang="zh-CN" sz="1200" dirty="0">
                <a:solidFill>
                  <a:srgbClr val="F8F8F8"/>
                </a:solidFill>
                <a:latin typeface="华文细黑" pitchFamily="2" charset="-122"/>
                <a:ea typeface="宋体" pitchFamily="2" charset="-122"/>
              </a:rPr>
              <a:t>.</a:t>
            </a:r>
          </a:p>
        </p:txBody>
      </p:sp>
    </p:spTree>
  </p:cSld>
  <p:clrMap bg1="lt1" tx1="dk1" bg2="lt2" tx2="dk2" accent1="accent1" accent2="accent2" accent3="accent3" accent4="accent4" accent5="accent5" accent6="accent6" hlink="hlink" folHlink="folHlink"/>
  <p:sldLayoutIdLst>
    <p:sldLayoutId id="2147485729" r:id="rId1"/>
  </p:sldLayoutIdLst>
  <p:transition/>
  <p:txStyles>
    <p:titleStyle>
      <a:lvl1pPr algn="l" rtl="0" eaLnBrk="0" fontAlgn="base" hangingPunct="0">
        <a:spcBef>
          <a:spcPct val="0"/>
        </a:spcBef>
        <a:spcAft>
          <a:spcPct val="0"/>
        </a:spcAft>
        <a:defRPr sz="4800" b="1">
          <a:solidFill>
            <a:srgbClr val="990000"/>
          </a:solidFill>
          <a:latin typeface="+mj-lt"/>
          <a:ea typeface="+mj-ea"/>
          <a:cs typeface="+mj-cs"/>
        </a:defRPr>
      </a:lvl1pPr>
      <a:lvl2pPr algn="l" rtl="0" eaLnBrk="0" fontAlgn="base" hangingPunct="0">
        <a:spcBef>
          <a:spcPct val="0"/>
        </a:spcBef>
        <a:spcAft>
          <a:spcPct val="0"/>
        </a:spcAft>
        <a:defRPr sz="4800"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4800"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4800"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4800" b="1">
          <a:solidFill>
            <a:srgbClr val="990000"/>
          </a:solidFill>
          <a:latin typeface="FrutigerNext LT Medium" pitchFamily="34" charset="0"/>
          <a:ea typeface="宋体" pitchFamily="2" charset="-122"/>
        </a:defRPr>
      </a:lvl5pPr>
      <a:lvl6pPr marL="456944" algn="l" rtl="0" fontAlgn="base">
        <a:spcBef>
          <a:spcPct val="0"/>
        </a:spcBef>
        <a:spcAft>
          <a:spcPct val="0"/>
        </a:spcAft>
        <a:defRPr sz="4800" b="1">
          <a:solidFill>
            <a:srgbClr val="990000"/>
          </a:solidFill>
          <a:latin typeface="FrutigerNext LT Medium" pitchFamily="34" charset="0"/>
          <a:ea typeface="宋体" pitchFamily="2" charset="-122"/>
        </a:defRPr>
      </a:lvl6pPr>
      <a:lvl7pPr marL="913882" algn="l" rtl="0" fontAlgn="base">
        <a:spcBef>
          <a:spcPct val="0"/>
        </a:spcBef>
        <a:spcAft>
          <a:spcPct val="0"/>
        </a:spcAft>
        <a:defRPr sz="4800" b="1">
          <a:solidFill>
            <a:srgbClr val="990000"/>
          </a:solidFill>
          <a:latin typeface="FrutigerNext LT Medium" pitchFamily="34" charset="0"/>
          <a:ea typeface="宋体" pitchFamily="2" charset="-122"/>
        </a:defRPr>
      </a:lvl7pPr>
      <a:lvl8pPr marL="1370823" algn="l" rtl="0" fontAlgn="base">
        <a:spcBef>
          <a:spcPct val="0"/>
        </a:spcBef>
        <a:spcAft>
          <a:spcPct val="0"/>
        </a:spcAft>
        <a:defRPr sz="4800" b="1">
          <a:solidFill>
            <a:srgbClr val="990000"/>
          </a:solidFill>
          <a:latin typeface="FrutigerNext LT Medium" pitchFamily="34" charset="0"/>
          <a:ea typeface="宋体" pitchFamily="2" charset="-122"/>
        </a:defRPr>
      </a:lvl8pPr>
      <a:lvl9pPr marL="1827764" algn="l" rtl="0" fontAlgn="base">
        <a:spcBef>
          <a:spcPct val="0"/>
        </a:spcBef>
        <a:spcAft>
          <a:spcPct val="0"/>
        </a:spcAft>
        <a:defRPr sz="4800" b="1">
          <a:solidFill>
            <a:srgbClr val="990000"/>
          </a:solidFill>
          <a:latin typeface="FrutigerNext LT Medium" pitchFamily="34" charset="0"/>
          <a:ea typeface="宋体" pitchFamily="2" charset="-122"/>
        </a:defRPr>
      </a:lvl9pPr>
    </p:titleStyle>
    <p:bodyStyle>
      <a:lvl1pPr marL="342707" indent="-342707" algn="l" rtl="0" eaLnBrk="0" fontAlgn="base" hangingPunct="0">
        <a:lnSpc>
          <a:spcPct val="125000"/>
        </a:lnSpc>
        <a:spcBef>
          <a:spcPct val="20000"/>
        </a:spcBef>
        <a:spcAft>
          <a:spcPct val="0"/>
        </a:spcAft>
        <a:buClr>
          <a:schemeClr val="tx2"/>
        </a:buClr>
        <a:buChar char="•"/>
        <a:defRPr sz="3200" b="1">
          <a:solidFill>
            <a:srgbClr val="808080"/>
          </a:solidFill>
          <a:latin typeface="+mn-lt"/>
          <a:ea typeface="+mn-ea"/>
          <a:cs typeface="+mn-cs"/>
        </a:defRPr>
      </a:lvl1pPr>
      <a:lvl2pPr marL="742529" indent="-285589" algn="l" rtl="0" eaLnBrk="0" fontAlgn="base" hangingPunct="0">
        <a:lnSpc>
          <a:spcPct val="125000"/>
        </a:lnSpc>
        <a:spcBef>
          <a:spcPct val="20000"/>
        </a:spcBef>
        <a:spcAft>
          <a:spcPct val="0"/>
        </a:spcAft>
        <a:buFont typeface="Arial" pitchFamily="34" charset="0"/>
        <a:buChar char="›"/>
        <a:defRPr sz="2800">
          <a:solidFill>
            <a:srgbClr val="808080"/>
          </a:solidFill>
          <a:latin typeface="+mn-lt"/>
          <a:ea typeface="+mn-ea"/>
        </a:defRPr>
      </a:lvl2pPr>
      <a:lvl3pPr marL="1142351" indent="-228471" algn="l" rtl="0" eaLnBrk="0" fontAlgn="base" hangingPunct="0">
        <a:lnSpc>
          <a:spcPct val="125000"/>
        </a:lnSpc>
        <a:spcBef>
          <a:spcPct val="20000"/>
        </a:spcBef>
        <a:spcAft>
          <a:spcPct val="0"/>
        </a:spcAft>
        <a:buFont typeface="FrutigerNext LT Medium"/>
        <a:buChar char="»"/>
        <a:defRPr sz="2400">
          <a:solidFill>
            <a:srgbClr val="808080"/>
          </a:solidFill>
          <a:latin typeface="+mn-lt"/>
          <a:ea typeface="+mn-ea"/>
        </a:defRPr>
      </a:lvl3pPr>
      <a:lvl4pPr marL="1599293" indent="-228471" algn="l" rtl="0" eaLnBrk="0" fontAlgn="base" hangingPunct="0">
        <a:lnSpc>
          <a:spcPct val="125000"/>
        </a:lnSpc>
        <a:spcBef>
          <a:spcPct val="20000"/>
        </a:spcBef>
        <a:spcAft>
          <a:spcPct val="0"/>
        </a:spcAft>
        <a:buChar char="–"/>
        <a:defRPr sz="2000">
          <a:solidFill>
            <a:srgbClr val="808080"/>
          </a:solidFill>
          <a:latin typeface="+mn-lt"/>
          <a:ea typeface="+mn-ea"/>
        </a:defRPr>
      </a:lvl4pPr>
      <a:lvl5pPr marL="2056233" indent="-228471" algn="l" rtl="0" eaLnBrk="0" fontAlgn="base" hangingPunct="0">
        <a:lnSpc>
          <a:spcPct val="125000"/>
        </a:lnSpc>
        <a:spcBef>
          <a:spcPct val="20000"/>
        </a:spcBef>
        <a:spcAft>
          <a:spcPct val="0"/>
        </a:spcAft>
        <a:buFont typeface="Arial" pitchFamily="34" charset="0"/>
        <a:buChar char="~"/>
        <a:defRPr sz="2000">
          <a:solidFill>
            <a:srgbClr val="808080"/>
          </a:solidFill>
          <a:latin typeface="+mn-lt"/>
          <a:ea typeface="+mn-ea"/>
        </a:defRPr>
      </a:lvl5pPr>
      <a:lvl6pPr marL="2513175" indent="-228471" algn="l" rtl="0" fontAlgn="base">
        <a:lnSpc>
          <a:spcPct val="125000"/>
        </a:lnSpc>
        <a:spcBef>
          <a:spcPct val="20000"/>
        </a:spcBef>
        <a:spcAft>
          <a:spcPct val="0"/>
        </a:spcAft>
        <a:buFont typeface="Arial" charset="0"/>
        <a:buChar char="~"/>
        <a:defRPr sz="2000">
          <a:solidFill>
            <a:srgbClr val="808080"/>
          </a:solidFill>
          <a:latin typeface="+mn-lt"/>
          <a:ea typeface="+mn-ea"/>
        </a:defRPr>
      </a:lvl6pPr>
      <a:lvl7pPr marL="2970117" indent="-228471" algn="l" rtl="0" fontAlgn="base">
        <a:lnSpc>
          <a:spcPct val="125000"/>
        </a:lnSpc>
        <a:spcBef>
          <a:spcPct val="20000"/>
        </a:spcBef>
        <a:spcAft>
          <a:spcPct val="0"/>
        </a:spcAft>
        <a:buFont typeface="Arial" charset="0"/>
        <a:buChar char="~"/>
        <a:defRPr sz="2000">
          <a:solidFill>
            <a:srgbClr val="808080"/>
          </a:solidFill>
          <a:latin typeface="+mn-lt"/>
          <a:ea typeface="+mn-ea"/>
        </a:defRPr>
      </a:lvl7pPr>
      <a:lvl8pPr marL="3427056" indent="-228471" algn="l" rtl="0" fontAlgn="base">
        <a:lnSpc>
          <a:spcPct val="125000"/>
        </a:lnSpc>
        <a:spcBef>
          <a:spcPct val="20000"/>
        </a:spcBef>
        <a:spcAft>
          <a:spcPct val="0"/>
        </a:spcAft>
        <a:buFont typeface="Arial" charset="0"/>
        <a:buChar char="~"/>
        <a:defRPr sz="2000">
          <a:solidFill>
            <a:srgbClr val="808080"/>
          </a:solidFill>
          <a:latin typeface="+mn-lt"/>
          <a:ea typeface="+mn-ea"/>
        </a:defRPr>
      </a:lvl8pPr>
      <a:lvl9pPr marL="3883997" indent="-228471" algn="l" rtl="0" fontAlgn="base">
        <a:lnSpc>
          <a:spcPct val="125000"/>
        </a:lnSpc>
        <a:spcBef>
          <a:spcPct val="20000"/>
        </a:spcBef>
        <a:spcAft>
          <a:spcPct val="0"/>
        </a:spcAft>
        <a:buFont typeface="Arial" charset="0"/>
        <a:buChar char="~"/>
        <a:defRPr sz="2000">
          <a:solidFill>
            <a:srgbClr val="808080"/>
          </a:solidFill>
          <a:latin typeface="+mn-lt"/>
          <a:ea typeface="+mn-ea"/>
        </a:defRPr>
      </a:lvl9pPr>
    </p:bodyStyle>
    <p:otherStyle>
      <a:defPPr>
        <a:defRPr lang="zh-CN"/>
      </a:defPPr>
      <a:lvl1pPr marL="0" algn="l" defTabSz="913882" rtl="0" eaLnBrk="1" latinLnBrk="0" hangingPunct="1">
        <a:defRPr sz="1700" kern="1200">
          <a:solidFill>
            <a:schemeClr val="tx1"/>
          </a:solidFill>
          <a:latin typeface="+mn-lt"/>
          <a:ea typeface="+mn-ea"/>
          <a:cs typeface="+mn-cs"/>
        </a:defRPr>
      </a:lvl1pPr>
      <a:lvl2pPr marL="456944" algn="l" defTabSz="913882" rtl="0" eaLnBrk="1" latinLnBrk="0" hangingPunct="1">
        <a:defRPr sz="1700" kern="1200">
          <a:solidFill>
            <a:schemeClr val="tx1"/>
          </a:solidFill>
          <a:latin typeface="+mn-lt"/>
          <a:ea typeface="+mn-ea"/>
          <a:cs typeface="+mn-cs"/>
        </a:defRPr>
      </a:lvl2pPr>
      <a:lvl3pPr marL="913882" algn="l" defTabSz="913882" rtl="0" eaLnBrk="1" latinLnBrk="0" hangingPunct="1">
        <a:defRPr sz="1700" kern="1200">
          <a:solidFill>
            <a:schemeClr val="tx1"/>
          </a:solidFill>
          <a:latin typeface="+mn-lt"/>
          <a:ea typeface="+mn-ea"/>
          <a:cs typeface="+mn-cs"/>
        </a:defRPr>
      </a:lvl3pPr>
      <a:lvl4pPr marL="1370823" algn="l" defTabSz="913882" rtl="0" eaLnBrk="1" latinLnBrk="0" hangingPunct="1">
        <a:defRPr sz="1700" kern="1200">
          <a:solidFill>
            <a:schemeClr val="tx1"/>
          </a:solidFill>
          <a:latin typeface="+mn-lt"/>
          <a:ea typeface="+mn-ea"/>
          <a:cs typeface="+mn-cs"/>
        </a:defRPr>
      </a:lvl4pPr>
      <a:lvl5pPr marL="1827764" algn="l" defTabSz="913882" rtl="0" eaLnBrk="1" latinLnBrk="0" hangingPunct="1">
        <a:defRPr sz="1700" kern="1200">
          <a:solidFill>
            <a:schemeClr val="tx1"/>
          </a:solidFill>
          <a:latin typeface="+mn-lt"/>
          <a:ea typeface="+mn-ea"/>
          <a:cs typeface="+mn-cs"/>
        </a:defRPr>
      </a:lvl5pPr>
      <a:lvl6pPr marL="2284704" algn="l" defTabSz="913882" rtl="0" eaLnBrk="1" latinLnBrk="0" hangingPunct="1">
        <a:defRPr sz="1700" kern="1200">
          <a:solidFill>
            <a:schemeClr val="tx1"/>
          </a:solidFill>
          <a:latin typeface="+mn-lt"/>
          <a:ea typeface="+mn-ea"/>
          <a:cs typeface="+mn-cs"/>
        </a:defRPr>
      </a:lvl6pPr>
      <a:lvl7pPr marL="2741647" algn="l" defTabSz="913882" rtl="0" eaLnBrk="1" latinLnBrk="0" hangingPunct="1">
        <a:defRPr sz="1700" kern="1200">
          <a:solidFill>
            <a:schemeClr val="tx1"/>
          </a:solidFill>
          <a:latin typeface="+mn-lt"/>
          <a:ea typeface="+mn-ea"/>
          <a:cs typeface="+mn-cs"/>
        </a:defRPr>
      </a:lvl7pPr>
      <a:lvl8pPr marL="3198586" algn="l" defTabSz="913882" rtl="0" eaLnBrk="1" latinLnBrk="0" hangingPunct="1">
        <a:defRPr sz="1700" kern="1200">
          <a:solidFill>
            <a:schemeClr val="tx1"/>
          </a:solidFill>
          <a:latin typeface="+mn-lt"/>
          <a:ea typeface="+mn-ea"/>
          <a:cs typeface="+mn-cs"/>
        </a:defRPr>
      </a:lvl8pPr>
      <a:lvl9pPr marL="3655526" algn="l" defTabSz="913882" rtl="0" eaLnBrk="1" latinLnBrk="0" hangingPunct="1">
        <a:defRPr sz="17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5" cstate="print">
            <a:extLst>
              <a:ext uri="{28A0092B-C50C-407E-A947-70E740481C1C}">
                <a14:useLocalDpi xmlns="" xmlns:a14="http://schemas.microsoft.com/office/drawing/2010/main" val="0"/>
              </a:ext>
            </a:extLst>
          </a:blip>
          <a:srcRect l="2816" t="-21582" r="9264" b="21582"/>
          <a:stretch/>
        </p:blipFill>
        <p:spPr>
          <a:xfrm>
            <a:off x="3" y="156342"/>
            <a:ext cx="12195176" cy="6701660"/>
          </a:xfrm>
          <a:prstGeom prst="rect">
            <a:avLst/>
          </a:prstGeom>
        </p:spPr>
      </p:pic>
      <p:sp>
        <p:nvSpPr>
          <p:cNvPr id="59" name="Freeform 5"/>
          <p:cNvSpPr>
            <a:spLocks/>
          </p:cNvSpPr>
          <p:nvPr userDrawn="1"/>
        </p:nvSpPr>
        <p:spPr bwMode="auto">
          <a:xfrm>
            <a:off x="0" y="6200916"/>
            <a:ext cx="9643892" cy="657089"/>
          </a:xfrm>
          <a:custGeom>
            <a:avLst/>
            <a:gdLst>
              <a:gd name="T0" fmla="*/ 1619 w 1650"/>
              <a:gd name="T1" fmla="*/ 110 h 110"/>
              <a:gd name="T2" fmla="*/ 1650 w 1650"/>
              <a:gd name="T3" fmla="*/ 0 h 110"/>
              <a:gd name="T4" fmla="*/ 0 w 1650"/>
              <a:gd name="T5" fmla="*/ 0 h 110"/>
              <a:gd name="T6" fmla="*/ 0 w 1650"/>
              <a:gd name="T7" fmla="*/ 110 h 110"/>
              <a:gd name="T8" fmla="*/ 1619 w 1650"/>
              <a:gd name="T9" fmla="*/ 110 h 110"/>
            </a:gdLst>
            <a:ahLst/>
            <a:cxnLst>
              <a:cxn ang="0">
                <a:pos x="T0" y="T1"/>
              </a:cxn>
              <a:cxn ang="0">
                <a:pos x="T2" y="T3"/>
              </a:cxn>
              <a:cxn ang="0">
                <a:pos x="T4" y="T5"/>
              </a:cxn>
              <a:cxn ang="0">
                <a:pos x="T6" y="T7"/>
              </a:cxn>
              <a:cxn ang="0">
                <a:pos x="T8" y="T9"/>
              </a:cxn>
            </a:cxnLst>
            <a:rect l="0" t="0" r="r" b="b"/>
            <a:pathLst>
              <a:path w="1650" h="110">
                <a:moveTo>
                  <a:pt x="1619" y="110"/>
                </a:moveTo>
                <a:cubicBezTo>
                  <a:pt x="1641" y="58"/>
                  <a:pt x="1648" y="22"/>
                  <a:pt x="1650" y="0"/>
                </a:cubicBezTo>
                <a:cubicBezTo>
                  <a:pt x="1650" y="0"/>
                  <a:pt x="0" y="0"/>
                  <a:pt x="0" y="0"/>
                </a:cubicBezTo>
                <a:cubicBezTo>
                  <a:pt x="0" y="110"/>
                  <a:pt x="0" y="110"/>
                  <a:pt x="0" y="110"/>
                </a:cubicBezTo>
                <a:lnTo>
                  <a:pt x="1619" y="110"/>
                </a:lnTo>
                <a:close/>
              </a:path>
            </a:pathLst>
          </a:custGeom>
          <a:gradFill flip="none" rotWithShape="1">
            <a:gsLst>
              <a:gs pos="0">
                <a:schemeClr val="bg1">
                  <a:lumMod val="70000"/>
                </a:schemeClr>
              </a:gs>
              <a:gs pos="100000">
                <a:schemeClr val="bg1">
                  <a:lumMod val="88000"/>
                </a:schemeClr>
              </a:gs>
            </a:gsLst>
            <a:lin ang="16200000" scaled="0"/>
            <a:tileRect/>
          </a:gradFill>
          <a:ln>
            <a:noFill/>
          </a:ln>
          <a:effectLst>
            <a:outerShdw blurRad="50800" dist="38100" dir="2700000" algn="tl" rotWithShape="0">
              <a:prstClr val="black">
                <a:alpha val="40000"/>
              </a:prstClr>
            </a:outerShdw>
          </a:effectLst>
        </p:spPr>
        <p:txBody>
          <a:bodyPr vert="horz" wrap="square" lIns="91414" tIns="45707" rIns="91414" bIns="45707" numCol="1" anchor="t" anchorCtr="0" compatLnSpc="1">
            <a:prstTxWarp prst="textNoShape">
              <a:avLst/>
            </a:prstTxWarp>
          </a:bodyP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60" name="Freeform 6"/>
          <p:cNvSpPr>
            <a:spLocks/>
          </p:cNvSpPr>
          <p:nvPr userDrawn="1"/>
        </p:nvSpPr>
        <p:spPr bwMode="auto">
          <a:xfrm>
            <a:off x="9545088" y="6200916"/>
            <a:ext cx="2648117" cy="657089"/>
          </a:xfrm>
          <a:custGeom>
            <a:avLst/>
            <a:gdLst>
              <a:gd name="T0" fmla="*/ 0 w 453"/>
              <a:gd name="T1" fmla="*/ 110 h 110"/>
              <a:gd name="T2" fmla="*/ 38 w 453"/>
              <a:gd name="T3" fmla="*/ 0 h 110"/>
              <a:gd name="T4" fmla="*/ 453 w 453"/>
              <a:gd name="T5" fmla="*/ 0 h 110"/>
              <a:gd name="T6" fmla="*/ 453 w 453"/>
              <a:gd name="T7" fmla="*/ 110 h 110"/>
              <a:gd name="T8" fmla="*/ 0 w 453"/>
              <a:gd name="T9" fmla="*/ 110 h 110"/>
            </a:gdLst>
            <a:ahLst/>
            <a:cxnLst>
              <a:cxn ang="0">
                <a:pos x="T0" y="T1"/>
              </a:cxn>
              <a:cxn ang="0">
                <a:pos x="T2" y="T3"/>
              </a:cxn>
              <a:cxn ang="0">
                <a:pos x="T4" y="T5"/>
              </a:cxn>
              <a:cxn ang="0">
                <a:pos x="T6" y="T7"/>
              </a:cxn>
              <a:cxn ang="0">
                <a:pos x="T8" y="T9"/>
              </a:cxn>
            </a:cxnLst>
            <a:rect l="0" t="0" r="r" b="b"/>
            <a:pathLst>
              <a:path w="453" h="110">
                <a:moveTo>
                  <a:pt x="0" y="110"/>
                </a:moveTo>
                <a:cubicBezTo>
                  <a:pt x="12" y="51"/>
                  <a:pt x="27" y="18"/>
                  <a:pt x="38" y="0"/>
                </a:cubicBezTo>
                <a:cubicBezTo>
                  <a:pt x="453" y="0"/>
                  <a:pt x="453" y="0"/>
                  <a:pt x="453" y="0"/>
                </a:cubicBezTo>
                <a:cubicBezTo>
                  <a:pt x="453" y="110"/>
                  <a:pt x="453" y="110"/>
                  <a:pt x="453" y="110"/>
                </a:cubicBezTo>
                <a:lnTo>
                  <a:pt x="0" y="110"/>
                </a:lnTo>
                <a:close/>
              </a:path>
            </a:pathLst>
          </a:custGeom>
          <a:gradFill flip="none" rotWithShape="1">
            <a:gsLst>
              <a:gs pos="0">
                <a:schemeClr val="bg1">
                  <a:lumMod val="70000"/>
                </a:schemeClr>
              </a:gs>
              <a:gs pos="100000">
                <a:schemeClr val="bg1">
                  <a:lumMod val="88000"/>
                </a:schemeClr>
              </a:gs>
            </a:gsLst>
            <a:lin ang="16200000" scaled="0"/>
            <a:tileRect/>
          </a:gradFill>
          <a:ln>
            <a:noFill/>
          </a:ln>
          <a:effectLst>
            <a:outerShdw blurRad="50800" dist="38100" dir="2700000" algn="tl" rotWithShape="0">
              <a:prstClr val="black">
                <a:alpha val="40000"/>
              </a:prstClr>
            </a:outerShdw>
          </a:effectLst>
        </p:spPr>
        <p:txBody>
          <a:bodyPr vert="horz" wrap="square" lIns="91414" tIns="45707" rIns="91414" bIns="45707" numCol="1" anchor="t" anchorCtr="0" compatLnSpc="1">
            <a:prstTxWarp prst="textNoShape">
              <a:avLst/>
            </a:prstTxWarp>
          </a:bodyP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550" name="Rectangle 86"/>
          <p:cNvSpPr>
            <a:spLocks noChangeArrowheads="1"/>
          </p:cNvSpPr>
          <p:nvPr userDrawn="1"/>
        </p:nvSpPr>
        <p:spPr bwMode="auto">
          <a:xfrm>
            <a:off x="7910516" y="6396042"/>
            <a:ext cx="1409699" cy="1101725"/>
          </a:xfrm>
          <a:prstGeom prst="rect">
            <a:avLst/>
          </a:prstGeom>
          <a:noFill/>
          <a:ln w="9525">
            <a:noFill/>
            <a:miter lim="800000"/>
            <a:headEnd/>
            <a:tailEnd/>
          </a:ln>
          <a:effectLst/>
        </p:spPr>
        <p:txBody>
          <a:bodyPr lIns="0" tIns="0" rIns="0" bIns="0"/>
          <a:lstStyle/>
          <a:p>
            <a:pPr defTabSz="784003" eaLnBrk="0" hangingPunct="0">
              <a:lnSpc>
                <a:spcPct val="85000"/>
              </a:lnSpc>
            </a:pPr>
            <a:endParaRPr lang="de-DE" sz="900" b="1" dirty="0">
              <a:solidFill>
                <a:srgbClr val="000000"/>
              </a:solidFill>
              <a:latin typeface="FrutigerNext LT Medium"/>
            </a:endParaRPr>
          </a:p>
          <a:p>
            <a:pPr defTabSz="784003" eaLnBrk="0" hangingPunct="0">
              <a:lnSpc>
                <a:spcPct val="85000"/>
              </a:lnSpc>
            </a:pPr>
            <a:r>
              <a:rPr lang="de-DE" sz="900" b="1" dirty="0">
                <a:solidFill>
                  <a:srgbClr val="000000"/>
                </a:solidFill>
                <a:latin typeface="FrutigerNext LT Medium"/>
              </a:rPr>
              <a:t>Page </a:t>
            </a:r>
            <a:fld id="{E68EC476-442B-4BB7-9603-F1440C241F3D}" type="slidenum">
              <a:rPr lang="de-DE" sz="900" b="1">
                <a:solidFill>
                  <a:srgbClr val="000000"/>
                </a:solidFill>
                <a:latin typeface="FrutigerNext LT Medium"/>
              </a:rPr>
              <a:pPr defTabSz="784003" eaLnBrk="0" hangingPunct="0">
                <a:lnSpc>
                  <a:spcPct val="85000"/>
                </a:lnSpc>
              </a:pPr>
              <a:t>‹#›</a:t>
            </a:fld>
            <a:endParaRPr lang="en-GB" sz="900" b="1" dirty="0">
              <a:solidFill>
                <a:srgbClr val="000000"/>
              </a:solidFill>
              <a:latin typeface="FrutigerNext LT Medium"/>
            </a:endParaRPr>
          </a:p>
        </p:txBody>
      </p:sp>
      <p:sp>
        <p:nvSpPr>
          <p:cNvPr id="1470549" name="Text Box 85"/>
          <p:cNvSpPr txBox="1">
            <a:spLocks noChangeArrowheads="1"/>
          </p:cNvSpPr>
          <p:nvPr userDrawn="1"/>
        </p:nvSpPr>
        <p:spPr bwMode="auto">
          <a:xfrm>
            <a:off x="869953" y="6457954"/>
            <a:ext cx="2616199" cy="448435"/>
          </a:xfrm>
          <a:prstGeom prst="rect">
            <a:avLst/>
          </a:prstGeom>
          <a:noFill/>
          <a:ln w="9525">
            <a:noFill/>
            <a:miter lim="800000"/>
            <a:headEnd/>
            <a:tailEnd/>
          </a:ln>
        </p:spPr>
        <p:txBody>
          <a:bodyPr wrap="square" lIns="78336" tIns="39169" rIns="78336" bIns="39169">
            <a:spAutoFit/>
          </a:bodyPr>
          <a:lstStyle/>
          <a:p>
            <a:pPr defTabSz="784003" eaLnBrk="0" hangingPunct="0"/>
            <a:r>
              <a:rPr lang="en-US" altLang="zh-CN" sz="1200" b="1" kern="0" dirty="0">
                <a:solidFill>
                  <a:srgbClr val="000000"/>
                </a:solidFill>
                <a:latin typeface="FrutigerNext LT Medium"/>
              </a:rPr>
              <a:t>HUAWEI TECHNOLOGIES CO., LTD.</a:t>
            </a:r>
          </a:p>
        </p:txBody>
      </p:sp>
      <p:pic>
        <p:nvPicPr>
          <p:cNvPr id="1470551" name="Picture 87" descr="图片3副本"/>
          <p:cNvPicPr>
            <a:picLocks noChangeAspect="1" noChangeArrowheads="1"/>
          </p:cNvPicPr>
          <p:nvPr userDrawn="1"/>
        </p:nvPicPr>
        <p:blipFill>
          <a:blip r:embed="rId6" cstate="print"/>
          <a:srcRect/>
          <a:stretch>
            <a:fillRect/>
          </a:stretch>
        </p:blipFill>
        <p:spPr bwMode="auto">
          <a:xfrm>
            <a:off x="10182230" y="6386515"/>
            <a:ext cx="1295399" cy="307975"/>
          </a:xfrm>
          <a:prstGeom prst="rect">
            <a:avLst/>
          </a:prstGeom>
          <a:noFill/>
        </p:spPr>
      </p:pic>
      <p:sp>
        <p:nvSpPr>
          <p:cNvPr id="1470552" name="Rectangle 88"/>
          <p:cNvSpPr>
            <a:spLocks noGrp="1" noChangeArrowheads="1"/>
          </p:cNvSpPr>
          <p:nvPr userDrawn="1">
            <p:ph type="title"/>
          </p:nvPr>
        </p:nvSpPr>
        <p:spPr bwMode="auto">
          <a:xfrm>
            <a:off x="781053" y="274637"/>
            <a:ext cx="10975975" cy="1143000"/>
          </a:xfrm>
          <a:prstGeom prst="rect">
            <a:avLst/>
          </a:prstGeom>
          <a:noFill/>
          <a:ln w="9525" algn="ctr">
            <a:noFill/>
            <a:miter lim="800000"/>
            <a:headEnd/>
            <a:tailEnd/>
          </a:ln>
          <a:effectLst/>
        </p:spPr>
        <p:txBody>
          <a:bodyPr vert="horz" wrap="square" lIns="91414" tIns="45707" rIns="91414" bIns="45707" numCol="1" anchor="ctr" anchorCtr="0" compatLnSpc="1">
            <a:prstTxWarp prst="textNoShape">
              <a:avLst/>
            </a:prstTxWarp>
          </a:bodyPr>
          <a:lstStyle/>
          <a:p>
            <a:pPr lvl="0"/>
            <a:r>
              <a:rPr lang="zh-CN" altLang="en-US" smtClean="0"/>
              <a:t>单击此处编辑母版标题样式</a:t>
            </a:r>
          </a:p>
        </p:txBody>
      </p:sp>
      <p:sp>
        <p:nvSpPr>
          <p:cNvPr id="1470602" name="Rectangle 138"/>
          <p:cNvSpPr>
            <a:spLocks noChangeArrowheads="1"/>
          </p:cNvSpPr>
          <p:nvPr userDrawn="1"/>
        </p:nvSpPr>
        <p:spPr bwMode="auto">
          <a:xfrm>
            <a:off x="-2460624" y="528640"/>
            <a:ext cx="2460625" cy="5307012"/>
          </a:xfrm>
          <a:prstGeom prst="rect">
            <a:avLst/>
          </a:prstGeom>
          <a:noFill/>
          <a:ln w="9525">
            <a:noFill/>
            <a:miter lim="800000"/>
            <a:headEnd/>
            <a:tailEnd/>
          </a:ln>
          <a:effectLst/>
        </p:spPr>
        <p:txBody>
          <a:bodyPr lIns="87774" tIns="43887" rIns="87774" bIns="43887"/>
          <a:lstStyle/>
          <a:p>
            <a:pPr marL="342803" indent="-342803" algn="r">
              <a:lnSpc>
                <a:spcPct val="125000"/>
              </a:lnSpc>
              <a:spcBef>
                <a:spcPct val="20000"/>
              </a:spcBef>
              <a:buClr>
                <a:srgbClr val="990000"/>
              </a:buClr>
            </a:pPr>
            <a:r>
              <a:rPr lang="zh-CN" altLang="en-US" sz="1200" dirty="0">
                <a:solidFill>
                  <a:srgbClr val="F8F8F8"/>
                </a:solidFill>
                <a:latin typeface="Arial" charset="0"/>
                <a:ea typeface="华文细黑" pitchFamily="2" charset="-122"/>
                <a:cs typeface="SimSun" pitchFamily="2" charset="-122"/>
              </a:rPr>
              <a:t>英文标题</a:t>
            </a:r>
            <a:r>
              <a:rPr lang="en-US" altLang="zh-CN" sz="1200" dirty="0">
                <a:solidFill>
                  <a:srgbClr val="F8F8F8"/>
                </a:solidFill>
                <a:latin typeface="Arial" charset="0"/>
                <a:ea typeface="华文细黑" pitchFamily="2" charset="-122"/>
                <a:cs typeface="SimSun" pitchFamily="2" charset="-122"/>
              </a:rPr>
              <a:t>:32-35pt  </a:t>
            </a:r>
          </a:p>
          <a:p>
            <a:pPr marL="342803" indent="-342803" algn="r">
              <a:lnSpc>
                <a:spcPct val="125000"/>
              </a:lnSpc>
              <a:spcBef>
                <a:spcPct val="20000"/>
              </a:spcBef>
              <a:buClr>
                <a:srgbClr val="990000"/>
              </a:buClr>
            </a:pPr>
            <a:r>
              <a:rPr lang="zh-CN" altLang="en-US" sz="1200" dirty="0">
                <a:solidFill>
                  <a:srgbClr val="F8F8F8"/>
                </a:solidFill>
                <a:latin typeface="Arial" charset="0"/>
                <a:ea typeface="华文细黑" pitchFamily="2" charset="-122"/>
                <a:cs typeface="SimSun" pitchFamily="2" charset="-122"/>
              </a:rPr>
              <a:t>颜色</a:t>
            </a:r>
            <a:r>
              <a:rPr lang="en-US" altLang="zh-CN" sz="1200" dirty="0">
                <a:solidFill>
                  <a:srgbClr val="F8F8F8"/>
                </a:solidFill>
                <a:latin typeface="Arial" charset="0"/>
                <a:ea typeface="华文细黑" pitchFamily="2" charset="-122"/>
                <a:cs typeface="SimSun" pitchFamily="2" charset="-122"/>
              </a:rPr>
              <a:t>: R153 G0 B0</a:t>
            </a:r>
          </a:p>
          <a:p>
            <a:pPr marL="342803" indent="-342803" algn="r">
              <a:lnSpc>
                <a:spcPct val="125000"/>
              </a:lnSpc>
              <a:spcBef>
                <a:spcPct val="20000"/>
              </a:spcBef>
              <a:buClr>
                <a:srgbClr val="990000"/>
              </a:buClr>
            </a:pPr>
            <a:r>
              <a:rPr lang="zh-CN" altLang="en-US" sz="1200" dirty="0">
                <a:solidFill>
                  <a:srgbClr val="F8F8F8"/>
                </a:solidFill>
                <a:latin typeface="FrutigerNext LT Medium" pitchFamily="34" charset="0"/>
                <a:ea typeface="华文细黑" pitchFamily="2" charset="-122"/>
                <a:cs typeface="SimSun" pitchFamily="2" charset="-122"/>
              </a:rPr>
              <a:t>内部使用字体 </a:t>
            </a:r>
            <a:r>
              <a:rPr lang="en-US" altLang="zh-CN" sz="1200" dirty="0">
                <a:solidFill>
                  <a:srgbClr val="F8F8F8"/>
                </a:solidFill>
                <a:latin typeface="FrutigerNext LT Medium" pitchFamily="34" charset="0"/>
                <a:ea typeface="华文细黑" pitchFamily="2" charset="-122"/>
                <a:cs typeface="SimSun" pitchFamily="2" charset="-122"/>
              </a:rPr>
              <a:t>:</a:t>
            </a:r>
          </a:p>
          <a:p>
            <a:pPr marL="342803" indent="-342803" algn="r">
              <a:lnSpc>
                <a:spcPct val="125000"/>
              </a:lnSpc>
              <a:spcBef>
                <a:spcPct val="20000"/>
              </a:spcBef>
              <a:buClr>
                <a:srgbClr val="990000"/>
              </a:buClr>
            </a:pPr>
            <a:r>
              <a:rPr lang="en-US" altLang="zh-CN" sz="1200" dirty="0" err="1">
                <a:solidFill>
                  <a:srgbClr val="F8F8F8"/>
                </a:solidFill>
                <a:latin typeface="FrutigerNext LT Medium" pitchFamily="34" charset="0"/>
                <a:ea typeface="华文细黑" pitchFamily="2" charset="-122"/>
                <a:cs typeface="SimSun" pitchFamily="2" charset="-122"/>
              </a:rPr>
              <a:t>FrutigerNext</a:t>
            </a:r>
            <a:r>
              <a:rPr lang="en-US" altLang="zh-CN" sz="1200" dirty="0">
                <a:solidFill>
                  <a:srgbClr val="F8F8F8"/>
                </a:solidFill>
                <a:latin typeface="FrutigerNext LT Medium" pitchFamily="34" charset="0"/>
                <a:ea typeface="华文细黑" pitchFamily="2" charset="-122"/>
                <a:cs typeface="SimSun" pitchFamily="2" charset="-122"/>
              </a:rPr>
              <a:t> LT Medium</a:t>
            </a:r>
          </a:p>
          <a:p>
            <a:pPr marL="342803" indent="-342803" algn="r">
              <a:lnSpc>
                <a:spcPct val="125000"/>
              </a:lnSpc>
              <a:spcBef>
                <a:spcPct val="20000"/>
              </a:spcBef>
              <a:buClr>
                <a:srgbClr val="990000"/>
              </a:buClr>
            </a:pPr>
            <a:r>
              <a:rPr lang="zh-CN" altLang="en-US" sz="1200" dirty="0">
                <a:solidFill>
                  <a:srgbClr val="F8F8F8"/>
                </a:solidFill>
                <a:latin typeface="FrutigerNext LT Medium" pitchFamily="34" charset="0"/>
                <a:ea typeface="华文细黑" pitchFamily="2" charset="-122"/>
                <a:cs typeface="SimSun" pitchFamily="2" charset="-122"/>
              </a:rPr>
              <a:t>外部使用字体 </a:t>
            </a:r>
            <a:r>
              <a:rPr lang="en-US" altLang="zh-CN" sz="1200" dirty="0">
                <a:solidFill>
                  <a:srgbClr val="F8F8F8"/>
                </a:solidFill>
                <a:latin typeface="FrutigerNext LT Medium" pitchFamily="34" charset="0"/>
                <a:ea typeface="华文细黑" pitchFamily="2" charset="-122"/>
                <a:cs typeface="SimSun" pitchFamily="2" charset="-122"/>
              </a:rPr>
              <a:t>: Arial</a:t>
            </a:r>
          </a:p>
          <a:p>
            <a:pPr marL="342803" indent="-342803" algn="r">
              <a:lnSpc>
                <a:spcPct val="75000"/>
              </a:lnSpc>
              <a:spcBef>
                <a:spcPct val="20000"/>
              </a:spcBef>
              <a:buClr>
                <a:srgbClr val="990000"/>
              </a:buClr>
            </a:pPr>
            <a:endParaRPr lang="en-US" altLang="zh-CN" sz="1200" dirty="0">
              <a:solidFill>
                <a:srgbClr val="F8F8F8"/>
              </a:solidFill>
              <a:latin typeface="Arial" charset="0"/>
              <a:ea typeface="华文细黑" pitchFamily="2" charset="-122"/>
              <a:cs typeface="SimSun" pitchFamily="2" charset="-122"/>
            </a:endParaRPr>
          </a:p>
          <a:p>
            <a:pPr marL="342803" indent="-342803" algn="r">
              <a:lnSpc>
                <a:spcPct val="125000"/>
              </a:lnSpc>
              <a:spcBef>
                <a:spcPct val="20000"/>
              </a:spcBef>
              <a:buClr>
                <a:srgbClr val="990000"/>
              </a:buClr>
            </a:pPr>
            <a:r>
              <a:rPr lang="zh-CN" altLang="en-US" sz="1200" dirty="0">
                <a:solidFill>
                  <a:srgbClr val="F8F8F8"/>
                </a:solidFill>
                <a:latin typeface="Arial" charset="0"/>
                <a:ea typeface="华文细黑" pitchFamily="2" charset="-122"/>
                <a:cs typeface="SimSun" pitchFamily="2" charset="-122"/>
              </a:rPr>
              <a:t>中文标题</a:t>
            </a:r>
            <a:r>
              <a:rPr lang="en-US" altLang="zh-CN" sz="1200" dirty="0">
                <a:solidFill>
                  <a:srgbClr val="F8F8F8"/>
                </a:solidFill>
                <a:latin typeface="Arial" charset="0"/>
                <a:ea typeface="华文细黑" pitchFamily="2" charset="-122"/>
                <a:cs typeface="SimSun" pitchFamily="2" charset="-122"/>
              </a:rPr>
              <a:t>:30-32pt  </a:t>
            </a:r>
          </a:p>
          <a:p>
            <a:pPr marL="342803" indent="-342803" algn="r">
              <a:lnSpc>
                <a:spcPct val="125000"/>
              </a:lnSpc>
              <a:spcBef>
                <a:spcPct val="20000"/>
              </a:spcBef>
              <a:buClr>
                <a:srgbClr val="990000"/>
              </a:buClr>
            </a:pPr>
            <a:r>
              <a:rPr lang="zh-CN" altLang="en-US" sz="1200" dirty="0">
                <a:solidFill>
                  <a:srgbClr val="F8F8F8"/>
                </a:solidFill>
                <a:latin typeface="Arial" charset="0"/>
                <a:ea typeface="华文细黑" pitchFamily="2" charset="-122"/>
                <a:cs typeface="SimSun" pitchFamily="2" charset="-122"/>
              </a:rPr>
              <a:t>颜色</a:t>
            </a:r>
            <a:r>
              <a:rPr lang="en-US" altLang="zh-CN" sz="1200" dirty="0">
                <a:solidFill>
                  <a:srgbClr val="F8F8F8"/>
                </a:solidFill>
                <a:latin typeface="Arial" charset="0"/>
                <a:ea typeface="华文细黑" pitchFamily="2" charset="-122"/>
                <a:cs typeface="SimSun" pitchFamily="2" charset="-122"/>
              </a:rPr>
              <a:t>: R153 G0 B0</a:t>
            </a:r>
          </a:p>
          <a:p>
            <a:pPr marL="342803" indent="-342803" algn="r">
              <a:lnSpc>
                <a:spcPct val="125000"/>
              </a:lnSpc>
              <a:spcBef>
                <a:spcPct val="20000"/>
              </a:spcBef>
              <a:buClr>
                <a:srgbClr val="990000"/>
              </a:buClr>
            </a:pPr>
            <a:r>
              <a:rPr lang="zh-CN" altLang="en-US" sz="1200" dirty="0">
                <a:solidFill>
                  <a:srgbClr val="F8F8F8"/>
                </a:solidFill>
                <a:latin typeface="Arial" charset="0"/>
                <a:ea typeface="华文细黑" pitchFamily="2" charset="-122"/>
                <a:cs typeface="SimSun" pitchFamily="2" charset="-122"/>
              </a:rPr>
              <a:t>字体</a:t>
            </a:r>
            <a:r>
              <a:rPr lang="en-US" altLang="zh-CN" sz="1200" dirty="0">
                <a:solidFill>
                  <a:srgbClr val="F8F8F8"/>
                </a:solidFill>
                <a:latin typeface="Arial" charset="0"/>
                <a:ea typeface="华文细黑" pitchFamily="2" charset="-122"/>
                <a:cs typeface="SimSun" pitchFamily="2" charset="-122"/>
              </a:rPr>
              <a:t>:</a:t>
            </a:r>
            <a:r>
              <a:rPr lang="zh-CN" altLang="en-US" sz="1200" dirty="0">
                <a:solidFill>
                  <a:srgbClr val="F8F8F8"/>
                </a:solidFill>
                <a:latin typeface="Arial" charset="0"/>
                <a:ea typeface="华文细黑" pitchFamily="2" charset="-122"/>
                <a:cs typeface="SimSun" pitchFamily="2" charset="-122"/>
              </a:rPr>
              <a:t>黑体</a:t>
            </a:r>
          </a:p>
          <a:p>
            <a:pPr marL="342803" indent="-342803" algn="r">
              <a:lnSpc>
                <a:spcPct val="125000"/>
              </a:lnSpc>
              <a:spcBef>
                <a:spcPct val="20000"/>
              </a:spcBef>
              <a:buClr>
                <a:srgbClr val="990000"/>
              </a:buClr>
            </a:pPr>
            <a:endParaRPr lang="zh-CN" altLang="en-US" sz="1200" dirty="0">
              <a:solidFill>
                <a:srgbClr val="F8F8F8"/>
              </a:solidFill>
              <a:latin typeface="Arial" charset="0"/>
              <a:ea typeface="华文细黑" pitchFamily="2" charset="-122"/>
              <a:cs typeface="SimSun" pitchFamily="2" charset="-122"/>
            </a:endParaRPr>
          </a:p>
          <a:p>
            <a:pPr marL="342803" indent="-342803" algn="r">
              <a:lnSpc>
                <a:spcPct val="125000"/>
              </a:lnSpc>
              <a:spcBef>
                <a:spcPct val="20000"/>
              </a:spcBef>
              <a:buClr>
                <a:srgbClr val="990000"/>
              </a:buClr>
            </a:pPr>
            <a:endParaRPr lang="zh-CN" altLang="en-US" sz="1200" dirty="0">
              <a:solidFill>
                <a:srgbClr val="F8F8F8"/>
              </a:solidFill>
              <a:latin typeface="Arial" charset="0"/>
              <a:ea typeface="华文细黑" pitchFamily="2" charset="-122"/>
              <a:cs typeface="SimSun" pitchFamily="2" charset="-122"/>
            </a:endParaRPr>
          </a:p>
          <a:p>
            <a:pPr marL="342803" indent="-342803" algn="r">
              <a:lnSpc>
                <a:spcPct val="125000"/>
              </a:lnSpc>
              <a:spcBef>
                <a:spcPct val="20000"/>
              </a:spcBef>
              <a:buClr>
                <a:srgbClr val="990000"/>
              </a:buClr>
            </a:pPr>
            <a:endParaRPr lang="zh-CN" altLang="en-US" sz="1200" dirty="0">
              <a:solidFill>
                <a:srgbClr val="F8F8F8"/>
              </a:solidFill>
              <a:latin typeface="Arial" charset="0"/>
              <a:ea typeface="华文细黑" pitchFamily="2" charset="-122"/>
              <a:cs typeface="SimSun" pitchFamily="2" charset="-122"/>
            </a:endParaRPr>
          </a:p>
          <a:p>
            <a:pPr marL="342803" indent="-342803" algn="r">
              <a:lnSpc>
                <a:spcPct val="125000"/>
              </a:lnSpc>
              <a:spcBef>
                <a:spcPct val="20000"/>
              </a:spcBef>
              <a:buClr>
                <a:srgbClr val="990000"/>
              </a:buClr>
            </a:pPr>
            <a:r>
              <a:rPr lang="zh-CN" altLang="en-US" sz="1200" dirty="0">
                <a:solidFill>
                  <a:srgbClr val="F8F8F8"/>
                </a:solidFill>
                <a:latin typeface="Arial" charset="0"/>
                <a:ea typeface="华文细黑" pitchFamily="2" charset="-122"/>
                <a:cs typeface="SimSun" pitchFamily="2" charset="-122"/>
              </a:rPr>
              <a:t>英文正文</a:t>
            </a:r>
            <a:r>
              <a:rPr lang="en-US" altLang="zh-CN" sz="1200" dirty="0">
                <a:solidFill>
                  <a:srgbClr val="F8F8F8"/>
                </a:solidFill>
                <a:latin typeface="Arial" charset="0"/>
                <a:ea typeface="华文细黑" pitchFamily="2" charset="-122"/>
                <a:cs typeface="SimSun" pitchFamily="2" charset="-122"/>
              </a:rPr>
              <a:t>:20-22pt</a:t>
            </a:r>
          </a:p>
          <a:p>
            <a:pPr marL="342803" indent="-342803" algn="r">
              <a:lnSpc>
                <a:spcPct val="125000"/>
              </a:lnSpc>
              <a:spcBef>
                <a:spcPct val="20000"/>
              </a:spcBef>
              <a:buClr>
                <a:srgbClr val="990000"/>
              </a:buClr>
            </a:pPr>
            <a:r>
              <a:rPr lang="zh-CN" altLang="en-US" sz="1200" dirty="0">
                <a:solidFill>
                  <a:srgbClr val="F8F8F8"/>
                </a:solidFill>
                <a:latin typeface="Arial" charset="0"/>
                <a:ea typeface="华文细黑" pitchFamily="2" charset="-122"/>
                <a:cs typeface="SimSun" pitchFamily="2" charset="-122"/>
              </a:rPr>
              <a:t>子目录 </a:t>
            </a:r>
            <a:r>
              <a:rPr lang="en-US" altLang="zh-CN" sz="1200" dirty="0">
                <a:solidFill>
                  <a:srgbClr val="F8F8F8"/>
                </a:solidFill>
                <a:latin typeface="Arial" charset="0"/>
                <a:ea typeface="华文细黑" pitchFamily="2" charset="-122"/>
                <a:cs typeface="SimSun" pitchFamily="2" charset="-122"/>
              </a:rPr>
              <a:t>(2-5</a:t>
            </a:r>
            <a:r>
              <a:rPr lang="zh-CN" altLang="en-US" sz="1200" dirty="0">
                <a:solidFill>
                  <a:srgbClr val="F8F8F8"/>
                </a:solidFill>
                <a:latin typeface="Arial" charset="0"/>
                <a:ea typeface="华文细黑" pitchFamily="2" charset="-122"/>
                <a:cs typeface="SimSun" pitchFamily="2" charset="-122"/>
              </a:rPr>
              <a:t>级</a:t>
            </a:r>
            <a:r>
              <a:rPr lang="en-US" altLang="zh-CN" sz="1200" dirty="0">
                <a:solidFill>
                  <a:srgbClr val="F8F8F8"/>
                </a:solidFill>
                <a:latin typeface="Arial" charset="0"/>
                <a:ea typeface="华文细黑" pitchFamily="2" charset="-122"/>
                <a:cs typeface="SimSun" pitchFamily="2" charset="-122"/>
              </a:rPr>
              <a:t>) :18pt  </a:t>
            </a:r>
          </a:p>
          <a:p>
            <a:pPr marL="342803" indent="-342803" algn="r">
              <a:lnSpc>
                <a:spcPct val="125000"/>
              </a:lnSpc>
              <a:spcBef>
                <a:spcPct val="20000"/>
              </a:spcBef>
              <a:buClr>
                <a:srgbClr val="990000"/>
              </a:buClr>
            </a:pPr>
            <a:r>
              <a:rPr lang="zh-CN" altLang="en-US" sz="1200" dirty="0">
                <a:solidFill>
                  <a:srgbClr val="F8F8F8"/>
                </a:solidFill>
                <a:latin typeface="Arial" charset="0"/>
                <a:ea typeface="华文细黑" pitchFamily="2" charset="-122"/>
                <a:cs typeface="SimSun" pitchFamily="2" charset="-122"/>
              </a:rPr>
              <a:t>颜色</a:t>
            </a:r>
            <a:r>
              <a:rPr lang="en-US" altLang="zh-CN" sz="1200" dirty="0">
                <a:solidFill>
                  <a:srgbClr val="F8F8F8"/>
                </a:solidFill>
                <a:latin typeface="Arial" charset="0"/>
                <a:ea typeface="华文细黑" pitchFamily="2" charset="-122"/>
                <a:cs typeface="SimSun" pitchFamily="2" charset="-122"/>
              </a:rPr>
              <a:t>:</a:t>
            </a:r>
            <a:r>
              <a:rPr lang="zh-CN" altLang="en-US" sz="1200" dirty="0">
                <a:solidFill>
                  <a:srgbClr val="F8F8F8"/>
                </a:solidFill>
                <a:latin typeface="Arial" charset="0"/>
                <a:ea typeface="华文细黑" pitchFamily="2" charset="-122"/>
                <a:cs typeface="SimSun" pitchFamily="2" charset="-122"/>
              </a:rPr>
              <a:t>黑色</a:t>
            </a:r>
          </a:p>
          <a:p>
            <a:pPr marL="342803" indent="-342803" algn="r">
              <a:lnSpc>
                <a:spcPct val="125000"/>
              </a:lnSpc>
              <a:spcBef>
                <a:spcPct val="20000"/>
              </a:spcBef>
              <a:buClr>
                <a:srgbClr val="990000"/>
              </a:buClr>
            </a:pPr>
            <a:r>
              <a:rPr lang="zh-CN" altLang="en-US" sz="1200" dirty="0">
                <a:solidFill>
                  <a:srgbClr val="F8F8F8"/>
                </a:solidFill>
                <a:latin typeface="FrutigerNext LT Medium" pitchFamily="34" charset="0"/>
                <a:ea typeface="华文细黑" pitchFamily="2" charset="-122"/>
                <a:cs typeface="SimSun" pitchFamily="2" charset="-122"/>
              </a:rPr>
              <a:t>内部使用字体 </a:t>
            </a:r>
            <a:r>
              <a:rPr lang="en-US" altLang="zh-CN" sz="1200" dirty="0">
                <a:solidFill>
                  <a:srgbClr val="F8F8F8"/>
                </a:solidFill>
                <a:latin typeface="FrutigerNext LT Medium" pitchFamily="34" charset="0"/>
                <a:ea typeface="华文细黑" pitchFamily="2" charset="-122"/>
                <a:cs typeface="SimSun" pitchFamily="2" charset="-122"/>
              </a:rPr>
              <a:t>:</a:t>
            </a:r>
          </a:p>
          <a:p>
            <a:pPr marL="342803" indent="-342803" algn="r">
              <a:lnSpc>
                <a:spcPct val="125000"/>
              </a:lnSpc>
              <a:spcBef>
                <a:spcPct val="20000"/>
              </a:spcBef>
              <a:buClr>
                <a:srgbClr val="990000"/>
              </a:buClr>
            </a:pPr>
            <a:r>
              <a:rPr lang="en-US" altLang="zh-CN" sz="1200" dirty="0" err="1">
                <a:solidFill>
                  <a:srgbClr val="F8F8F8"/>
                </a:solidFill>
                <a:latin typeface="FrutigerNext LT Medium" pitchFamily="34" charset="0"/>
                <a:ea typeface="华文细黑" pitchFamily="2" charset="-122"/>
                <a:cs typeface="SimSun" pitchFamily="2" charset="-122"/>
              </a:rPr>
              <a:t>FrutigerNext</a:t>
            </a:r>
            <a:r>
              <a:rPr lang="en-US" altLang="zh-CN" sz="1200" dirty="0">
                <a:solidFill>
                  <a:srgbClr val="F8F8F8"/>
                </a:solidFill>
                <a:latin typeface="FrutigerNext LT Medium" pitchFamily="34" charset="0"/>
                <a:ea typeface="华文细黑" pitchFamily="2" charset="-122"/>
                <a:cs typeface="SimSun" pitchFamily="2" charset="-122"/>
              </a:rPr>
              <a:t> LT Regular</a:t>
            </a:r>
          </a:p>
          <a:p>
            <a:pPr marL="342803" indent="-342803" algn="r">
              <a:lnSpc>
                <a:spcPct val="125000"/>
              </a:lnSpc>
              <a:spcBef>
                <a:spcPct val="20000"/>
              </a:spcBef>
              <a:buClr>
                <a:srgbClr val="990000"/>
              </a:buClr>
            </a:pPr>
            <a:r>
              <a:rPr lang="zh-CN" altLang="en-US" sz="1200" dirty="0">
                <a:solidFill>
                  <a:srgbClr val="F8F8F8"/>
                </a:solidFill>
                <a:latin typeface="FrutigerNext LT Medium" pitchFamily="34" charset="0"/>
                <a:ea typeface="华文细黑" pitchFamily="2" charset="-122"/>
                <a:cs typeface="SimSun" pitchFamily="2" charset="-122"/>
              </a:rPr>
              <a:t>外部使用字体 </a:t>
            </a:r>
            <a:r>
              <a:rPr lang="en-US" altLang="zh-CN" sz="1200" dirty="0">
                <a:solidFill>
                  <a:srgbClr val="F8F8F8"/>
                </a:solidFill>
                <a:latin typeface="FrutigerNext LT Medium" pitchFamily="34" charset="0"/>
                <a:ea typeface="华文细黑" pitchFamily="2" charset="-122"/>
                <a:cs typeface="SimSun" pitchFamily="2" charset="-122"/>
              </a:rPr>
              <a:t>: Arial</a:t>
            </a:r>
          </a:p>
          <a:p>
            <a:pPr marL="342803" indent="-342803" algn="r">
              <a:lnSpc>
                <a:spcPct val="75000"/>
              </a:lnSpc>
              <a:spcBef>
                <a:spcPct val="20000"/>
              </a:spcBef>
              <a:buClr>
                <a:srgbClr val="990000"/>
              </a:buClr>
            </a:pPr>
            <a:endParaRPr lang="en-US" altLang="zh-CN" sz="1200" dirty="0">
              <a:solidFill>
                <a:srgbClr val="F8F8F8"/>
              </a:solidFill>
              <a:latin typeface="Arial" charset="0"/>
              <a:ea typeface="华文细黑" pitchFamily="2" charset="-122"/>
              <a:cs typeface="SimSun" pitchFamily="2" charset="-122"/>
            </a:endParaRPr>
          </a:p>
          <a:p>
            <a:pPr marL="342803" indent="-342803" algn="r">
              <a:lnSpc>
                <a:spcPct val="125000"/>
              </a:lnSpc>
              <a:spcBef>
                <a:spcPct val="20000"/>
              </a:spcBef>
              <a:buClr>
                <a:srgbClr val="990000"/>
              </a:buClr>
            </a:pPr>
            <a:r>
              <a:rPr lang="zh-CN" altLang="en-US" sz="1200" dirty="0">
                <a:solidFill>
                  <a:srgbClr val="F8F8F8"/>
                </a:solidFill>
                <a:latin typeface="Arial" charset="0"/>
                <a:ea typeface="华文细黑" pitchFamily="2" charset="-122"/>
                <a:cs typeface="SimSun" pitchFamily="2" charset="-122"/>
              </a:rPr>
              <a:t>中文正文</a:t>
            </a:r>
            <a:r>
              <a:rPr lang="en-US" altLang="zh-CN" sz="1200" dirty="0">
                <a:solidFill>
                  <a:srgbClr val="F8F8F8"/>
                </a:solidFill>
                <a:latin typeface="Arial" charset="0"/>
                <a:ea typeface="华文细黑" pitchFamily="2" charset="-122"/>
                <a:cs typeface="SimSun" pitchFamily="2" charset="-122"/>
              </a:rPr>
              <a:t>:18-20pt</a:t>
            </a:r>
          </a:p>
          <a:p>
            <a:pPr marL="342803" indent="-342803" algn="r">
              <a:lnSpc>
                <a:spcPct val="125000"/>
              </a:lnSpc>
              <a:spcBef>
                <a:spcPct val="20000"/>
              </a:spcBef>
              <a:buClr>
                <a:srgbClr val="990000"/>
              </a:buClr>
            </a:pPr>
            <a:r>
              <a:rPr lang="zh-CN" altLang="en-US" sz="1200" dirty="0">
                <a:solidFill>
                  <a:srgbClr val="F8F8F8"/>
                </a:solidFill>
                <a:latin typeface="Arial" charset="0"/>
                <a:ea typeface="华文细黑" pitchFamily="2" charset="-122"/>
                <a:cs typeface="SimSun" pitchFamily="2" charset="-122"/>
              </a:rPr>
              <a:t>子目录</a:t>
            </a:r>
            <a:r>
              <a:rPr lang="en-US" altLang="zh-CN" sz="1200" dirty="0">
                <a:solidFill>
                  <a:srgbClr val="F8F8F8"/>
                </a:solidFill>
                <a:latin typeface="Arial" charset="0"/>
                <a:ea typeface="华文细黑" pitchFamily="2" charset="-122"/>
                <a:cs typeface="SimSun" pitchFamily="2" charset="-122"/>
              </a:rPr>
              <a:t>(2-5</a:t>
            </a:r>
            <a:r>
              <a:rPr lang="zh-CN" altLang="en-US" sz="1200" dirty="0">
                <a:solidFill>
                  <a:srgbClr val="F8F8F8"/>
                </a:solidFill>
                <a:latin typeface="Arial" charset="0"/>
                <a:ea typeface="华文细黑" pitchFamily="2" charset="-122"/>
                <a:cs typeface="SimSun" pitchFamily="2" charset="-122"/>
              </a:rPr>
              <a:t>级</a:t>
            </a:r>
            <a:r>
              <a:rPr lang="en-US" altLang="zh-CN" sz="1200" dirty="0">
                <a:solidFill>
                  <a:srgbClr val="F8F8F8"/>
                </a:solidFill>
                <a:latin typeface="Arial" charset="0"/>
                <a:ea typeface="华文细黑" pitchFamily="2" charset="-122"/>
                <a:cs typeface="SimSun" pitchFamily="2" charset="-122"/>
              </a:rPr>
              <a:t>):18pt </a:t>
            </a:r>
          </a:p>
          <a:p>
            <a:pPr marL="342803" indent="-342803" algn="r">
              <a:lnSpc>
                <a:spcPct val="125000"/>
              </a:lnSpc>
              <a:spcBef>
                <a:spcPct val="20000"/>
              </a:spcBef>
              <a:buClr>
                <a:srgbClr val="990000"/>
              </a:buClr>
            </a:pPr>
            <a:r>
              <a:rPr lang="zh-CN" altLang="en-US" sz="1200" dirty="0">
                <a:solidFill>
                  <a:srgbClr val="F8F8F8"/>
                </a:solidFill>
                <a:latin typeface="Arial" charset="0"/>
                <a:ea typeface="华文细黑" pitchFamily="2" charset="-122"/>
                <a:cs typeface="SimSun" pitchFamily="2" charset="-122"/>
              </a:rPr>
              <a:t>颜色</a:t>
            </a:r>
            <a:r>
              <a:rPr lang="en-US" altLang="zh-CN" sz="1200" dirty="0">
                <a:solidFill>
                  <a:srgbClr val="F8F8F8"/>
                </a:solidFill>
                <a:latin typeface="Arial" charset="0"/>
                <a:ea typeface="华文细黑" pitchFamily="2" charset="-122"/>
                <a:cs typeface="SimSun" pitchFamily="2" charset="-122"/>
              </a:rPr>
              <a:t>:</a:t>
            </a:r>
            <a:r>
              <a:rPr lang="zh-CN" altLang="en-US" sz="1200" dirty="0">
                <a:solidFill>
                  <a:srgbClr val="F8F8F8"/>
                </a:solidFill>
                <a:latin typeface="Arial" charset="0"/>
                <a:ea typeface="华文细黑" pitchFamily="2" charset="-122"/>
                <a:cs typeface="SimSun" pitchFamily="2" charset="-122"/>
              </a:rPr>
              <a:t>黑色</a:t>
            </a:r>
          </a:p>
          <a:p>
            <a:pPr marL="342803" indent="-342803" algn="r">
              <a:lnSpc>
                <a:spcPct val="125000"/>
              </a:lnSpc>
              <a:spcBef>
                <a:spcPct val="20000"/>
              </a:spcBef>
              <a:buClr>
                <a:srgbClr val="990000"/>
              </a:buClr>
            </a:pPr>
            <a:r>
              <a:rPr lang="zh-CN" altLang="en-US" sz="1200" dirty="0">
                <a:solidFill>
                  <a:srgbClr val="F8F8F8"/>
                </a:solidFill>
                <a:latin typeface="Arial" charset="0"/>
                <a:ea typeface="华文细黑" pitchFamily="2" charset="-122"/>
                <a:cs typeface="SimSun" pitchFamily="2" charset="-122"/>
              </a:rPr>
              <a:t>字体</a:t>
            </a:r>
            <a:r>
              <a:rPr lang="en-US" altLang="zh-CN" sz="1200" dirty="0">
                <a:solidFill>
                  <a:srgbClr val="F8F8F8"/>
                </a:solidFill>
                <a:latin typeface="Arial" charset="0"/>
                <a:ea typeface="华文细黑" pitchFamily="2" charset="-122"/>
                <a:cs typeface="SimSun" pitchFamily="2" charset="-122"/>
              </a:rPr>
              <a:t>:</a:t>
            </a:r>
            <a:r>
              <a:rPr lang="zh-CN" altLang="en-US" sz="1200" dirty="0">
                <a:solidFill>
                  <a:srgbClr val="F8F8F8"/>
                </a:solidFill>
                <a:latin typeface="Arial" charset="0"/>
                <a:ea typeface="华文细黑" pitchFamily="2" charset="-122"/>
                <a:cs typeface="SimSun" pitchFamily="2" charset="-122"/>
              </a:rPr>
              <a:t>细黑体 </a:t>
            </a:r>
            <a:endParaRPr lang="zh-CN" altLang="en-US" sz="1200" dirty="0">
              <a:solidFill>
                <a:srgbClr val="080808"/>
              </a:solidFill>
              <a:latin typeface="Arial" charset="0"/>
              <a:ea typeface="华文细黑" pitchFamily="2" charset="-122"/>
              <a:cs typeface="SimSun" pitchFamily="2" charset="-122"/>
            </a:endParaRPr>
          </a:p>
        </p:txBody>
      </p:sp>
      <p:sp>
        <p:nvSpPr>
          <p:cNvPr id="1470603" name="Rectangle 139"/>
          <p:cNvSpPr>
            <a:spLocks noChangeArrowheads="1"/>
          </p:cNvSpPr>
          <p:nvPr userDrawn="1"/>
        </p:nvSpPr>
        <p:spPr bwMode="auto">
          <a:xfrm>
            <a:off x="12361869" y="5444698"/>
            <a:ext cx="1227137" cy="323123"/>
          </a:xfrm>
          <a:prstGeom prst="rect">
            <a:avLst/>
          </a:prstGeom>
          <a:solidFill>
            <a:srgbClr val="F8F8F8"/>
          </a:solidFill>
          <a:ln w="9525" algn="ctr">
            <a:noFill/>
            <a:miter lim="800000"/>
            <a:headEnd/>
            <a:tailEnd/>
          </a:ln>
          <a:effectLst/>
        </p:spPr>
        <p:txBody>
          <a:bodyPr lIns="91398" tIns="45699" rIns="91398" bIns="45699" anchor="ctr">
            <a:spAutoFit/>
          </a:bodyPr>
          <a:lstStyle/>
          <a:p>
            <a:pPr algn="ctr" defTabSz="877639" eaLnBrk="0" hangingPunct="0"/>
            <a:endParaRPr lang="zh-CN" altLang="zh-CN" sz="1500" dirty="0">
              <a:solidFill>
                <a:srgbClr val="000000"/>
              </a:solidFill>
              <a:latin typeface="FrutigerNext LT Regular" pitchFamily="34" charset="0"/>
            </a:endParaRPr>
          </a:p>
        </p:txBody>
      </p:sp>
      <p:grpSp>
        <p:nvGrpSpPr>
          <p:cNvPr id="3" name="Group 140"/>
          <p:cNvGrpSpPr>
            <a:grpSpLocks/>
          </p:cNvGrpSpPr>
          <p:nvPr userDrawn="1"/>
        </p:nvGrpSpPr>
        <p:grpSpPr bwMode="auto">
          <a:xfrm>
            <a:off x="12472988" y="5278441"/>
            <a:ext cx="989012" cy="184151"/>
            <a:chOff x="6657" y="3492"/>
            <a:chExt cx="527" cy="121"/>
          </a:xfrm>
        </p:grpSpPr>
        <p:sp>
          <p:nvSpPr>
            <p:cNvPr id="1470605" name="Rectangle 141"/>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06" name="Rectangle 142"/>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07" name="Rectangle 143"/>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08" name="Rectangle 144"/>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grpSp>
      <p:grpSp>
        <p:nvGrpSpPr>
          <p:cNvPr id="4" name="Group 145"/>
          <p:cNvGrpSpPr>
            <a:grpSpLocks/>
          </p:cNvGrpSpPr>
          <p:nvPr userDrawn="1"/>
        </p:nvGrpSpPr>
        <p:grpSpPr bwMode="auto">
          <a:xfrm>
            <a:off x="12472988" y="6203954"/>
            <a:ext cx="989012" cy="182563"/>
            <a:chOff x="6657" y="4103"/>
            <a:chExt cx="527" cy="121"/>
          </a:xfrm>
        </p:grpSpPr>
        <p:sp>
          <p:nvSpPr>
            <p:cNvPr id="1470610" name="Rectangle 146"/>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11" name="Rectangle 147"/>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12" name="Rectangle 148"/>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13" name="Rectangle 149"/>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grpSp>
      <p:grpSp>
        <p:nvGrpSpPr>
          <p:cNvPr id="5" name="Group 150"/>
          <p:cNvGrpSpPr>
            <a:grpSpLocks/>
          </p:cNvGrpSpPr>
          <p:nvPr userDrawn="1"/>
        </p:nvGrpSpPr>
        <p:grpSpPr bwMode="auto">
          <a:xfrm>
            <a:off x="12472988" y="6450015"/>
            <a:ext cx="989012" cy="182563"/>
            <a:chOff x="6657" y="4266"/>
            <a:chExt cx="527" cy="121"/>
          </a:xfrm>
        </p:grpSpPr>
        <p:sp>
          <p:nvSpPr>
            <p:cNvPr id="1470615" name="Rectangle 151"/>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16" name="Rectangle 152"/>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17" name="Rectangle 153"/>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18" name="Rectangle 154"/>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grpSp>
      <p:grpSp>
        <p:nvGrpSpPr>
          <p:cNvPr id="6" name="Group 155"/>
          <p:cNvGrpSpPr>
            <a:grpSpLocks/>
          </p:cNvGrpSpPr>
          <p:nvPr userDrawn="1"/>
        </p:nvGrpSpPr>
        <p:grpSpPr bwMode="auto">
          <a:xfrm>
            <a:off x="12472988" y="5527679"/>
            <a:ext cx="989012" cy="182563"/>
            <a:chOff x="6657" y="3656"/>
            <a:chExt cx="527" cy="121"/>
          </a:xfrm>
        </p:grpSpPr>
        <p:sp>
          <p:nvSpPr>
            <p:cNvPr id="1470620" name="Rectangle 156"/>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21" name="Rectangle 157"/>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22" name="Rectangle 158"/>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23" name="Rectangle 159"/>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grpSp>
      <p:grpSp>
        <p:nvGrpSpPr>
          <p:cNvPr id="7" name="Group 160"/>
          <p:cNvGrpSpPr>
            <a:grpSpLocks/>
          </p:cNvGrpSpPr>
          <p:nvPr userDrawn="1"/>
        </p:nvGrpSpPr>
        <p:grpSpPr bwMode="auto">
          <a:xfrm>
            <a:off x="12472988" y="5957891"/>
            <a:ext cx="989012" cy="182563"/>
            <a:chOff x="6657" y="3941"/>
            <a:chExt cx="527" cy="121"/>
          </a:xfrm>
        </p:grpSpPr>
        <p:sp>
          <p:nvSpPr>
            <p:cNvPr id="1470625" name="Rectangle 161"/>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26" name="Rectangle 162"/>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27" name="Rectangle 163"/>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28" name="Rectangle 164"/>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grpSp>
      <p:grpSp>
        <p:nvGrpSpPr>
          <p:cNvPr id="8" name="Group 165"/>
          <p:cNvGrpSpPr>
            <a:grpSpLocks/>
          </p:cNvGrpSpPr>
          <p:nvPr userDrawn="1"/>
        </p:nvGrpSpPr>
        <p:grpSpPr bwMode="auto">
          <a:xfrm>
            <a:off x="12472988" y="6697666"/>
            <a:ext cx="989012" cy="182563"/>
            <a:chOff x="6657" y="4430"/>
            <a:chExt cx="527" cy="121"/>
          </a:xfrm>
        </p:grpSpPr>
        <p:sp>
          <p:nvSpPr>
            <p:cNvPr id="1470630" name="Rectangle 166"/>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31" name="Rectangle 167"/>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32" name="Rectangle 168"/>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33" name="Rectangle 169"/>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grpSp>
      <p:grpSp>
        <p:nvGrpSpPr>
          <p:cNvPr id="9" name="Group 170"/>
          <p:cNvGrpSpPr>
            <a:grpSpLocks/>
          </p:cNvGrpSpPr>
          <p:nvPr userDrawn="1"/>
        </p:nvGrpSpPr>
        <p:grpSpPr bwMode="auto">
          <a:xfrm>
            <a:off x="12472988" y="5032379"/>
            <a:ext cx="989012" cy="184151"/>
            <a:chOff x="6657" y="3329"/>
            <a:chExt cx="527" cy="122"/>
          </a:xfrm>
        </p:grpSpPr>
        <p:sp>
          <p:nvSpPr>
            <p:cNvPr id="1470635" name="Rectangle 171"/>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36" name="Rectangle 172"/>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37" name="Rectangle 173"/>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38" name="Rectangle 174"/>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grpSp>
      <p:grpSp>
        <p:nvGrpSpPr>
          <p:cNvPr id="10" name="Group 175"/>
          <p:cNvGrpSpPr>
            <a:grpSpLocks/>
          </p:cNvGrpSpPr>
          <p:nvPr userDrawn="1"/>
        </p:nvGrpSpPr>
        <p:grpSpPr bwMode="auto">
          <a:xfrm>
            <a:off x="12472988" y="4600579"/>
            <a:ext cx="989012" cy="182563"/>
            <a:chOff x="6657" y="3043"/>
            <a:chExt cx="527" cy="121"/>
          </a:xfrm>
        </p:grpSpPr>
        <p:sp>
          <p:nvSpPr>
            <p:cNvPr id="1470640" name="Rectangle 176"/>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41" name="Rectangle 177"/>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42" name="Rectangle 178"/>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43" name="Rectangle 179"/>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grpSp>
      <p:grpSp>
        <p:nvGrpSpPr>
          <p:cNvPr id="11" name="Group 180"/>
          <p:cNvGrpSpPr>
            <a:grpSpLocks/>
          </p:cNvGrpSpPr>
          <p:nvPr userDrawn="1"/>
        </p:nvGrpSpPr>
        <p:grpSpPr bwMode="auto">
          <a:xfrm>
            <a:off x="12472988" y="4354516"/>
            <a:ext cx="989012" cy="184151"/>
            <a:chOff x="6657" y="2881"/>
            <a:chExt cx="527" cy="121"/>
          </a:xfrm>
        </p:grpSpPr>
        <p:sp>
          <p:nvSpPr>
            <p:cNvPr id="1470645" name="Rectangle 181"/>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46" name="Rectangle 182"/>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47" name="Rectangle 183"/>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48" name="Rectangle 184"/>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grpSp>
      <p:sp>
        <p:nvSpPr>
          <p:cNvPr id="1470649" name="Rectangle 185"/>
          <p:cNvSpPr>
            <a:spLocks noChangeArrowheads="1"/>
          </p:cNvSpPr>
          <p:nvPr userDrawn="1"/>
        </p:nvSpPr>
        <p:spPr bwMode="auto">
          <a:xfrm>
            <a:off x="12269790" y="2263777"/>
            <a:ext cx="1401763" cy="2654300"/>
          </a:xfrm>
          <a:prstGeom prst="rect">
            <a:avLst/>
          </a:prstGeom>
          <a:noFill/>
          <a:ln w="9525">
            <a:noFill/>
            <a:miter lim="800000"/>
            <a:headEnd/>
            <a:tailEnd/>
          </a:ln>
          <a:effectLst/>
        </p:spPr>
        <p:txBody>
          <a:bodyPr lIns="87774" tIns="43887" rIns="87774" bIns="43887"/>
          <a:lstStyle/>
          <a:p>
            <a:pPr marL="342803" indent="-342803">
              <a:lnSpc>
                <a:spcPct val="120000"/>
              </a:lnSpc>
              <a:spcBef>
                <a:spcPct val="20000"/>
              </a:spcBef>
              <a:buClr>
                <a:srgbClr val="990000"/>
              </a:buClr>
            </a:pPr>
            <a:r>
              <a:rPr lang="zh-CN" altLang="en-US" sz="1200" dirty="0">
                <a:solidFill>
                  <a:srgbClr val="F8F8F8"/>
                </a:solidFill>
                <a:latin typeface="华文细黑" pitchFamily="2" charset="-122"/>
                <a:ea typeface="华文细黑" pitchFamily="2" charset="-122"/>
                <a:cs typeface="SimSun" pitchFamily="2" charset="-122"/>
              </a:rPr>
              <a:t>配色参考方案：</a:t>
            </a:r>
          </a:p>
          <a:p>
            <a:pPr marL="342803" indent="-342803">
              <a:lnSpc>
                <a:spcPct val="120000"/>
              </a:lnSpc>
              <a:spcBef>
                <a:spcPct val="20000"/>
              </a:spcBef>
              <a:buClr>
                <a:srgbClr val="990000"/>
              </a:buClr>
            </a:pPr>
            <a:r>
              <a:rPr lang="zh-CN" altLang="en-US" sz="1200" dirty="0">
                <a:solidFill>
                  <a:srgbClr val="F8F8F8"/>
                </a:solidFill>
                <a:latin typeface="华文细黑" pitchFamily="2" charset="-122"/>
                <a:ea typeface="华文细黑" pitchFamily="2" charset="-122"/>
                <a:cs typeface="SimSun" pitchFamily="2" charset="-122"/>
              </a:rPr>
              <a:t>建议同一页面内不超过四种颜色，以下是９组配色方案，同一页面内只选择一组使用。</a:t>
            </a:r>
          </a:p>
          <a:p>
            <a:pPr marL="342803" indent="-342803">
              <a:lnSpc>
                <a:spcPct val="120000"/>
              </a:lnSpc>
              <a:spcBef>
                <a:spcPct val="20000"/>
              </a:spcBef>
              <a:buClr>
                <a:srgbClr val="990000"/>
              </a:buClr>
            </a:pPr>
            <a:r>
              <a:rPr lang="zh-CN" altLang="en-US" sz="1200" dirty="0">
                <a:solidFill>
                  <a:srgbClr val="F8F8F8"/>
                </a:solidFill>
                <a:latin typeface="华文细黑" pitchFamily="2" charset="-122"/>
                <a:ea typeface="华文细黑" pitchFamily="2" charset="-122"/>
                <a:cs typeface="SimSun" pitchFamily="2" charset="-122"/>
              </a:rPr>
              <a:t>（仅供参考）</a:t>
            </a:r>
          </a:p>
        </p:txBody>
      </p:sp>
      <p:sp>
        <p:nvSpPr>
          <p:cNvPr id="1470650" name="Rectangle 186"/>
          <p:cNvSpPr>
            <a:spLocks noChangeArrowheads="1"/>
          </p:cNvSpPr>
          <p:nvPr userDrawn="1"/>
        </p:nvSpPr>
        <p:spPr bwMode="auto">
          <a:xfrm>
            <a:off x="12269790" y="-61911"/>
            <a:ext cx="1401763" cy="838201"/>
          </a:xfrm>
          <a:prstGeom prst="rect">
            <a:avLst/>
          </a:prstGeom>
          <a:noFill/>
          <a:ln w="9525">
            <a:noFill/>
            <a:miter lim="800000"/>
            <a:headEnd/>
            <a:tailEnd/>
          </a:ln>
          <a:effectLst/>
        </p:spPr>
        <p:txBody>
          <a:bodyPr lIns="87774" tIns="43887" rIns="87774" bIns="43887"/>
          <a:lstStyle/>
          <a:p>
            <a:pPr marL="342803" indent="-342803">
              <a:lnSpc>
                <a:spcPct val="120000"/>
              </a:lnSpc>
              <a:spcBef>
                <a:spcPct val="20000"/>
              </a:spcBef>
              <a:buClr>
                <a:srgbClr val="990000"/>
              </a:buClr>
            </a:pPr>
            <a:r>
              <a:rPr lang="zh-CN" altLang="en-US" sz="1200" dirty="0">
                <a:solidFill>
                  <a:srgbClr val="F8F8F8"/>
                </a:solidFill>
                <a:latin typeface="华文细黑" pitchFamily="2" charset="-122"/>
                <a:ea typeface="华文细黑" pitchFamily="2" charset="-122"/>
                <a:cs typeface="SimSun" pitchFamily="2" charset="-122"/>
              </a:rPr>
              <a:t>客户或者合作伙伴的标志放在右上角</a:t>
            </a:r>
            <a:r>
              <a:rPr lang="en-US" altLang="zh-CN" sz="1200" dirty="0">
                <a:solidFill>
                  <a:srgbClr val="F8F8F8"/>
                </a:solidFill>
                <a:latin typeface="华文细黑" pitchFamily="2" charset="-122"/>
                <a:ea typeface="华文细黑" pitchFamily="2" charset="-122"/>
                <a:cs typeface="SimSun" pitchFamily="2" charset="-122"/>
              </a:rPr>
              <a:t>.</a:t>
            </a:r>
          </a:p>
        </p:txBody>
      </p:sp>
    </p:spTree>
  </p:cSld>
  <p:clrMap bg1="lt1" tx1="dk1" bg2="lt2" tx2="dk2" accent1="accent1" accent2="accent2" accent3="accent3" accent4="accent4" accent5="accent5" accent6="accent6" hlink="hlink" folHlink="folHlink"/>
  <p:sldLayoutIdLst>
    <p:sldLayoutId id="2147485731" r:id="rId1"/>
    <p:sldLayoutId id="2147485734" r:id="rId2"/>
    <p:sldLayoutId id="2147485735" r:id="rId3"/>
  </p:sldLayoutIdLst>
  <p:timing>
    <p:tnLst>
      <p:par>
        <p:cTn id="1" dur="indefinite" restart="never" nodeType="tmRoot"/>
      </p:par>
    </p:tnLst>
  </p:timing>
  <p:hf sldNum="0" hdr="0" ftr="0"/>
  <p:txStyles>
    <p:title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5pPr>
      <a:lvl6pPr marL="457072"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6pPr>
      <a:lvl7pPr marL="914141"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7pPr>
      <a:lvl8pPr marL="1371211"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8pPr>
      <a:lvl9pPr marL="1828282"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9pPr>
    </p:titleStyle>
    <p:bodyStyle>
      <a:lvl1pPr marL="342803" indent="-342803"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739" indent="-285669" algn="l" rtl="0" eaLnBrk="1" fontAlgn="base" hangingPunct="1">
        <a:spcBef>
          <a:spcPct val="20000"/>
        </a:spcBef>
        <a:spcAft>
          <a:spcPct val="0"/>
        </a:spcAft>
        <a:buFont typeface="Arial" charset="0"/>
        <a:buChar char="›"/>
        <a:defRPr sz="2000">
          <a:solidFill>
            <a:schemeClr val="tx1"/>
          </a:solidFill>
          <a:latin typeface="+mn-lt"/>
          <a:ea typeface="+mn-ea"/>
          <a:cs typeface="+mn-cs"/>
        </a:defRPr>
      </a:lvl2pPr>
      <a:lvl3pPr marL="1142676" indent="-228535"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9747" indent="-228535" algn="l" rtl="0" eaLnBrk="1" fontAlgn="base" hangingPunct="1">
        <a:spcBef>
          <a:spcPct val="20000"/>
        </a:spcBef>
        <a:spcAft>
          <a:spcPct val="0"/>
        </a:spcAft>
        <a:buChar char="–"/>
        <a:defRPr sz="1600">
          <a:solidFill>
            <a:schemeClr val="tx1"/>
          </a:solidFill>
          <a:latin typeface="+mn-lt"/>
          <a:ea typeface="+mn-ea"/>
          <a:cs typeface="+mn-cs"/>
        </a:defRPr>
      </a:lvl4pPr>
      <a:lvl5pPr marL="2056817" indent="-228535" algn="l" rtl="0" eaLnBrk="1" fontAlgn="base" hangingPunct="1">
        <a:spcBef>
          <a:spcPct val="20000"/>
        </a:spcBef>
        <a:spcAft>
          <a:spcPct val="0"/>
        </a:spcAft>
        <a:buFont typeface="Arial" charset="0"/>
        <a:buChar char="~"/>
        <a:defRPr sz="1600">
          <a:solidFill>
            <a:schemeClr val="tx1"/>
          </a:solidFill>
          <a:latin typeface="+mn-lt"/>
          <a:ea typeface="+mn-ea"/>
          <a:cs typeface="+mn-cs"/>
        </a:defRPr>
      </a:lvl5pPr>
      <a:lvl6pPr marL="2513888" indent="-228535"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958" indent="-228535"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8028" indent="-228535"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099" indent="-228535"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141" rtl="0" eaLnBrk="1" latinLnBrk="0" hangingPunct="1">
        <a:defRPr sz="1700" kern="1200">
          <a:solidFill>
            <a:schemeClr val="tx1"/>
          </a:solidFill>
          <a:latin typeface="+mn-lt"/>
          <a:ea typeface="+mn-ea"/>
          <a:cs typeface="+mn-cs"/>
        </a:defRPr>
      </a:lvl1pPr>
      <a:lvl2pPr marL="457072" algn="l" defTabSz="914141" rtl="0" eaLnBrk="1" latinLnBrk="0" hangingPunct="1">
        <a:defRPr sz="1700" kern="1200">
          <a:solidFill>
            <a:schemeClr val="tx1"/>
          </a:solidFill>
          <a:latin typeface="+mn-lt"/>
          <a:ea typeface="+mn-ea"/>
          <a:cs typeface="+mn-cs"/>
        </a:defRPr>
      </a:lvl2pPr>
      <a:lvl3pPr marL="914141" algn="l" defTabSz="914141" rtl="0" eaLnBrk="1" latinLnBrk="0" hangingPunct="1">
        <a:defRPr sz="1700" kern="1200">
          <a:solidFill>
            <a:schemeClr val="tx1"/>
          </a:solidFill>
          <a:latin typeface="+mn-lt"/>
          <a:ea typeface="+mn-ea"/>
          <a:cs typeface="+mn-cs"/>
        </a:defRPr>
      </a:lvl3pPr>
      <a:lvl4pPr marL="1371211" algn="l" defTabSz="914141" rtl="0" eaLnBrk="1" latinLnBrk="0" hangingPunct="1">
        <a:defRPr sz="1700" kern="1200">
          <a:solidFill>
            <a:schemeClr val="tx1"/>
          </a:solidFill>
          <a:latin typeface="+mn-lt"/>
          <a:ea typeface="+mn-ea"/>
          <a:cs typeface="+mn-cs"/>
        </a:defRPr>
      </a:lvl4pPr>
      <a:lvl5pPr marL="1828282" algn="l" defTabSz="914141" rtl="0" eaLnBrk="1" latinLnBrk="0" hangingPunct="1">
        <a:defRPr sz="1700" kern="1200">
          <a:solidFill>
            <a:schemeClr val="tx1"/>
          </a:solidFill>
          <a:latin typeface="+mn-lt"/>
          <a:ea typeface="+mn-ea"/>
          <a:cs typeface="+mn-cs"/>
        </a:defRPr>
      </a:lvl5pPr>
      <a:lvl6pPr marL="2285352" algn="l" defTabSz="914141" rtl="0" eaLnBrk="1" latinLnBrk="0" hangingPunct="1">
        <a:defRPr sz="1700" kern="1200">
          <a:solidFill>
            <a:schemeClr val="tx1"/>
          </a:solidFill>
          <a:latin typeface="+mn-lt"/>
          <a:ea typeface="+mn-ea"/>
          <a:cs typeface="+mn-cs"/>
        </a:defRPr>
      </a:lvl6pPr>
      <a:lvl7pPr marL="2742423" algn="l" defTabSz="914141" rtl="0" eaLnBrk="1" latinLnBrk="0" hangingPunct="1">
        <a:defRPr sz="1700" kern="1200">
          <a:solidFill>
            <a:schemeClr val="tx1"/>
          </a:solidFill>
          <a:latin typeface="+mn-lt"/>
          <a:ea typeface="+mn-ea"/>
          <a:cs typeface="+mn-cs"/>
        </a:defRPr>
      </a:lvl7pPr>
      <a:lvl8pPr marL="3199493" algn="l" defTabSz="914141" rtl="0" eaLnBrk="1" latinLnBrk="0" hangingPunct="1">
        <a:defRPr sz="1700" kern="1200">
          <a:solidFill>
            <a:schemeClr val="tx1"/>
          </a:solidFill>
          <a:latin typeface="+mn-lt"/>
          <a:ea typeface="+mn-ea"/>
          <a:cs typeface="+mn-cs"/>
        </a:defRPr>
      </a:lvl8pPr>
      <a:lvl9pPr marL="3656562" algn="l" defTabSz="914141" rtl="0" eaLnBrk="1" latinLnBrk="0" hangingPunct="1">
        <a:defRPr sz="17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9" descr="dd"/>
          <p:cNvPicPr>
            <a:picLocks noChangeAspect="1" noChangeArrowheads="1"/>
          </p:cNvPicPr>
          <p:nvPr userDrawn="1"/>
        </p:nvPicPr>
        <p:blipFill>
          <a:blip r:embed="rId3" cstate="print"/>
          <a:srcRect/>
          <a:stretch>
            <a:fillRect/>
          </a:stretch>
        </p:blipFill>
        <p:spPr bwMode="auto">
          <a:xfrm>
            <a:off x="0" y="6224589"/>
            <a:ext cx="12203644" cy="636587"/>
          </a:xfrm>
          <a:prstGeom prst="rect">
            <a:avLst/>
          </a:prstGeom>
          <a:noFill/>
          <a:ln w="9525">
            <a:noFill/>
            <a:miter lim="800000"/>
            <a:headEnd/>
            <a:tailEnd/>
          </a:ln>
        </p:spPr>
      </p:pic>
      <p:sp>
        <p:nvSpPr>
          <p:cNvPr id="154" name="Text Box 8"/>
          <p:cNvSpPr txBox="1">
            <a:spLocks noChangeArrowheads="1"/>
          </p:cNvSpPr>
          <p:nvPr userDrawn="1"/>
        </p:nvSpPr>
        <p:spPr bwMode="auto">
          <a:xfrm>
            <a:off x="1007801" y="6451604"/>
            <a:ext cx="2532325" cy="184666"/>
          </a:xfrm>
          <a:prstGeom prst="rect">
            <a:avLst/>
          </a:prstGeom>
          <a:noFill/>
          <a:ln>
            <a:noFill/>
          </a:ln>
          <a:extLst>
            <a:ext uri="{909E8E84-426E-40DD-AFC4-6F175D3DCCD1}"/>
            <a:ext uri="{91240B29-F687-4F45-9708-019B960494DF}"/>
          </a:extLst>
        </p:spPr>
        <p:txBody>
          <a:bodyPr wrap="none" lIns="0" tIns="0" rIns="80102"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8196" name="Picture 9" descr="8"/>
          <p:cNvPicPr>
            <a:picLocks noChangeAspect="1" noChangeArrowheads="1"/>
          </p:cNvPicPr>
          <p:nvPr userDrawn="1"/>
        </p:nvPicPr>
        <p:blipFill>
          <a:blip r:embed="rId4" cstate="print"/>
          <a:srcRect/>
          <a:stretch>
            <a:fillRect/>
          </a:stretch>
        </p:blipFill>
        <p:spPr bwMode="auto">
          <a:xfrm>
            <a:off x="10014440" y="6386517"/>
            <a:ext cx="1748822" cy="312737"/>
          </a:xfrm>
          <a:prstGeom prst="rect">
            <a:avLst/>
          </a:prstGeom>
          <a:noFill/>
          <a:ln w="9525">
            <a:noFill/>
            <a:miter lim="800000"/>
            <a:headEnd/>
            <a:tailEnd/>
          </a:ln>
        </p:spPr>
      </p:pic>
      <p:sp>
        <p:nvSpPr>
          <p:cNvPr id="8197" name="Rectangle 13"/>
          <p:cNvSpPr>
            <a:spLocks noGrp="1" noChangeArrowheads="1"/>
          </p:cNvSpPr>
          <p:nvPr>
            <p:ph type="title"/>
          </p:nvPr>
        </p:nvSpPr>
        <p:spPr bwMode="auto">
          <a:xfrm>
            <a:off x="1007797" y="325443"/>
            <a:ext cx="10179584" cy="871537"/>
          </a:xfrm>
          <a:prstGeom prst="rect">
            <a:avLst/>
          </a:prstGeom>
          <a:noFill/>
          <a:ln w="9525">
            <a:noFill/>
            <a:miter lim="800000"/>
            <a:headEnd/>
            <a:tailEnd/>
          </a:ln>
        </p:spPr>
        <p:txBody>
          <a:bodyPr vert="horz" wrap="square" lIns="0" tIns="40058" rIns="80118" bIns="40058" numCol="1" anchor="ctr" anchorCtr="0" compatLnSpc="1">
            <a:prstTxWarp prst="textNoShape">
              <a:avLst/>
            </a:prstTxWarp>
          </a:bodyPr>
          <a:lstStyle/>
          <a:p>
            <a:pPr lvl="0"/>
            <a:r>
              <a:rPr lang="zh-CN" altLang="en-US" smtClean="0"/>
              <a:t>单击此处编辑母版标题样式</a:t>
            </a:r>
          </a:p>
        </p:txBody>
      </p:sp>
      <p:sp>
        <p:nvSpPr>
          <p:cNvPr id="10247" name="Rectangle 21"/>
          <p:cNvSpPr>
            <a:spLocks noChangeArrowheads="1"/>
          </p:cNvSpPr>
          <p:nvPr userDrawn="1"/>
        </p:nvSpPr>
        <p:spPr bwMode="auto">
          <a:xfrm>
            <a:off x="4849127" y="6479465"/>
            <a:ext cx="1892947" cy="138499"/>
          </a:xfrm>
          <a:prstGeom prst="rect">
            <a:avLst/>
          </a:prstGeom>
          <a:noFill/>
          <a:ln w="9525" algn="ctr">
            <a:noFill/>
            <a:miter lim="800000"/>
            <a:headEnd/>
            <a:tailEnd/>
          </a:ln>
          <a:effectLst/>
        </p:spPr>
        <p:txBody>
          <a:bodyPr wrap="none" lIns="80070" tIns="0" rIns="80070" bIns="0">
            <a:spAutoFit/>
          </a:bodyPr>
          <a:lstStyle/>
          <a:p>
            <a:pPr defTabSz="801575" eaLnBrk="0" hangingPunct="0">
              <a:defRPr/>
            </a:pPr>
            <a:r>
              <a:rPr lang="zh-CN" altLang="en-US" sz="900" dirty="0" smtClean="0">
                <a:solidFill>
                  <a:srgbClr val="000000"/>
                </a:solidFill>
                <a:latin typeface="华文细黑"/>
                <a:ea typeface="华文细黑"/>
              </a:rPr>
              <a:t>华为保密信息，未经授权禁止扩散</a:t>
            </a:r>
            <a:endParaRPr lang="en-US" altLang="zh-CN" sz="900" dirty="0">
              <a:solidFill>
                <a:srgbClr val="000000"/>
              </a:solidFill>
              <a:latin typeface="华文细黑"/>
              <a:ea typeface="华文细黑"/>
            </a:endParaRPr>
          </a:p>
        </p:txBody>
      </p:sp>
      <p:sp>
        <p:nvSpPr>
          <p:cNvPr id="8199" name="Rectangle 68"/>
          <p:cNvSpPr>
            <a:spLocks noGrp="1" noChangeArrowheads="1"/>
          </p:cNvSpPr>
          <p:nvPr>
            <p:ph type="body" idx="1"/>
          </p:nvPr>
        </p:nvSpPr>
        <p:spPr bwMode="auto">
          <a:xfrm>
            <a:off x="1007797" y="1628779"/>
            <a:ext cx="10179584" cy="4194175"/>
          </a:xfrm>
          <a:prstGeom prst="rect">
            <a:avLst/>
          </a:prstGeom>
          <a:noFill/>
          <a:ln w="9525">
            <a:noFill/>
            <a:miter lim="800000"/>
            <a:headEnd/>
            <a:tailEnd/>
          </a:ln>
        </p:spPr>
        <p:txBody>
          <a:bodyPr vert="horz" wrap="square" lIns="80130" tIns="40064" rIns="80130" bIns="4006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49" name="Rectangle 15"/>
          <p:cNvSpPr>
            <a:spLocks noChangeArrowheads="1"/>
          </p:cNvSpPr>
          <p:nvPr userDrawn="1"/>
        </p:nvSpPr>
        <p:spPr bwMode="auto">
          <a:xfrm>
            <a:off x="-2604175" y="692152"/>
            <a:ext cx="2460207" cy="5523155"/>
          </a:xfrm>
          <a:prstGeom prst="rect">
            <a:avLst/>
          </a:prstGeom>
          <a:noFill/>
          <a:ln w="9525">
            <a:noFill/>
            <a:miter lim="800000"/>
            <a:headEnd/>
            <a:tailEnd/>
          </a:ln>
          <a:effectLst/>
        </p:spPr>
        <p:txBody>
          <a:bodyPr lIns="80113" tIns="40057" rIns="80113" bIns="40057">
            <a:spAutoFit/>
          </a:bodyPr>
          <a:lstStyle/>
          <a:p>
            <a:pPr marL="342851" indent="-342851" algn="r" eaLnBrk="0" hangingPunct="0">
              <a:lnSpc>
                <a:spcPct val="125000"/>
              </a:lnSpc>
              <a:spcBef>
                <a:spcPct val="20000"/>
              </a:spcBef>
              <a:buFont typeface="Arial" charset="0"/>
              <a:buNone/>
              <a:defRPr/>
            </a:pPr>
            <a:r>
              <a:rPr lang="zh-CN" altLang="en-US" sz="1100" dirty="0">
                <a:solidFill>
                  <a:srgbClr val="FFFFFF"/>
                </a:solidFill>
                <a:latin typeface="Calibri" pitchFamily="34" charset="0"/>
                <a:ea typeface="宋体" charset="-122"/>
              </a:rPr>
              <a:t>英文标题</a:t>
            </a:r>
            <a:r>
              <a:rPr lang="en-US" altLang="zh-CN" sz="1100" dirty="0">
                <a:solidFill>
                  <a:srgbClr val="FFFFFF"/>
                </a:solidFill>
                <a:latin typeface="Calibri" pitchFamily="34" charset="0"/>
                <a:ea typeface="宋体" charset="-122"/>
              </a:rPr>
              <a:t>:32-35pt  </a:t>
            </a:r>
            <a:endParaRPr lang="zh-CN" altLang="en-US" sz="1100" dirty="0">
              <a:solidFill>
                <a:srgbClr val="FFFFFF"/>
              </a:solidFill>
              <a:latin typeface="Calibri" pitchFamily="34" charset="0"/>
              <a:ea typeface="宋体" charset="-122"/>
            </a:endParaRPr>
          </a:p>
          <a:p>
            <a:pPr marL="342851" indent="-342851" algn="r" eaLnBrk="0" hangingPunct="0">
              <a:lnSpc>
                <a:spcPct val="125000"/>
              </a:lnSpc>
              <a:spcBef>
                <a:spcPct val="20000"/>
              </a:spcBef>
              <a:buFont typeface="Arial" charset="0"/>
              <a:buNone/>
              <a:defRPr/>
            </a:pPr>
            <a:r>
              <a:rPr lang="zh-CN" altLang="en-US" sz="1100" dirty="0">
                <a:solidFill>
                  <a:srgbClr val="FFFFFF"/>
                </a:solidFill>
                <a:latin typeface="Calibri" pitchFamily="34" charset="0"/>
                <a:ea typeface="宋体" charset="-122"/>
              </a:rPr>
              <a:t>颜色</a:t>
            </a:r>
            <a:r>
              <a:rPr lang="en-US" altLang="zh-CN" sz="1100" dirty="0">
                <a:solidFill>
                  <a:srgbClr val="FFFFFF"/>
                </a:solidFill>
                <a:latin typeface="Calibri" pitchFamily="34" charset="0"/>
                <a:ea typeface="宋体" charset="-122"/>
              </a:rPr>
              <a:t>: R153 G0 B0</a:t>
            </a:r>
          </a:p>
          <a:p>
            <a:pPr marL="342851" indent="-342851" algn="r" eaLnBrk="0" hangingPunct="0">
              <a:lnSpc>
                <a:spcPct val="125000"/>
              </a:lnSpc>
              <a:spcBef>
                <a:spcPct val="20000"/>
              </a:spcBef>
              <a:buFont typeface="Arial" charset="0"/>
              <a:buNone/>
              <a:defRPr/>
            </a:pPr>
            <a:r>
              <a:rPr lang="zh-CN" altLang="en-US" sz="1100" dirty="0">
                <a:solidFill>
                  <a:srgbClr val="FFFFFF"/>
                </a:solidFill>
                <a:latin typeface="Calibri" pitchFamily="34" charset="0"/>
                <a:ea typeface="宋体" charset="-122"/>
              </a:rPr>
              <a:t>内部使用字体 </a:t>
            </a:r>
            <a:r>
              <a:rPr lang="en-US" altLang="zh-CN" sz="1100" dirty="0">
                <a:solidFill>
                  <a:srgbClr val="FFFFFF"/>
                </a:solidFill>
                <a:latin typeface="Calibri" pitchFamily="34" charset="0"/>
                <a:ea typeface="宋体" charset="-122"/>
              </a:rPr>
              <a:t>:</a:t>
            </a:r>
          </a:p>
          <a:p>
            <a:pPr marL="342851" indent="-342851" algn="r" eaLnBrk="0" hangingPunct="0">
              <a:lnSpc>
                <a:spcPct val="125000"/>
              </a:lnSpc>
              <a:spcBef>
                <a:spcPct val="20000"/>
              </a:spcBef>
              <a:buFont typeface="Arial" charset="0"/>
              <a:buNone/>
              <a:defRPr/>
            </a:pPr>
            <a:r>
              <a:rPr lang="en-US" altLang="zh-CN" sz="1100" dirty="0" err="1">
                <a:solidFill>
                  <a:srgbClr val="FFFFFF"/>
                </a:solidFill>
                <a:latin typeface="Calibri" pitchFamily="34" charset="0"/>
                <a:ea typeface="宋体" charset="-122"/>
              </a:rPr>
              <a:t>FrutigerNext</a:t>
            </a:r>
            <a:r>
              <a:rPr lang="en-US" altLang="zh-CN" sz="1100" dirty="0">
                <a:solidFill>
                  <a:srgbClr val="FFFFFF"/>
                </a:solidFill>
                <a:latin typeface="Calibri" pitchFamily="34" charset="0"/>
                <a:ea typeface="宋体" charset="-122"/>
              </a:rPr>
              <a:t> LT Medium</a:t>
            </a:r>
          </a:p>
          <a:p>
            <a:pPr marL="342851" indent="-342851" algn="r" eaLnBrk="0" hangingPunct="0">
              <a:lnSpc>
                <a:spcPct val="125000"/>
              </a:lnSpc>
              <a:spcBef>
                <a:spcPct val="20000"/>
              </a:spcBef>
              <a:buFont typeface="Arial" charset="0"/>
              <a:buNone/>
              <a:defRPr/>
            </a:pPr>
            <a:r>
              <a:rPr lang="zh-CN" altLang="en-US" sz="1100" dirty="0">
                <a:solidFill>
                  <a:srgbClr val="FFFFFF"/>
                </a:solidFill>
                <a:latin typeface="Calibri" pitchFamily="34" charset="0"/>
                <a:ea typeface="宋体" charset="-122"/>
              </a:rPr>
              <a:t>外部使用字体 </a:t>
            </a:r>
            <a:r>
              <a:rPr lang="en-US" altLang="zh-CN" sz="1100" dirty="0">
                <a:solidFill>
                  <a:srgbClr val="FFFFFF"/>
                </a:solidFill>
                <a:latin typeface="Calibri" pitchFamily="34" charset="0"/>
                <a:ea typeface="宋体" charset="-122"/>
              </a:rPr>
              <a:t>: Arial</a:t>
            </a:r>
          </a:p>
          <a:p>
            <a:pPr marL="342851" indent="-342851" algn="r" eaLnBrk="0" hangingPunct="0">
              <a:lnSpc>
                <a:spcPct val="75000"/>
              </a:lnSpc>
              <a:spcBef>
                <a:spcPct val="20000"/>
              </a:spcBef>
              <a:buFont typeface="Arial" charset="0"/>
              <a:buNone/>
              <a:defRPr/>
            </a:pPr>
            <a:endParaRPr lang="en-US" altLang="zh-CN" sz="1100" dirty="0">
              <a:solidFill>
                <a:srgbClr val="FFFFFF"/>
              </a:solidFill>
              <a:latin typeface="Calibri" pitchFamily="34" charset="0"/>
              <a:ea typeface="宋体" charset="-122"/>
            </a:endParaRPr>
          </a:p>
          <a:p>
            <a:pPr marL="342851" indent="-342851" algn="r" eaLnBrk="0" hangingPunct="0">
              <a:lnSpc>
                <a:spcPct val="125000"/>
              </a:lnSpc>
              <a:spcBef>
                <a:spcPct val="20000"/>
              </a:spcBef>
              <a:buFont typeface="Arial" charset="0"/>
              <a:buNone/>
              <a:defRPr/>
            </a:pPr>
            <a:r>
              <a:rPr lang="zh-CN" altLang="en-US" sz="1100" dirty="0">
                <a:solidFill>
                  <a:srgbClr val="FFFFFF"/>
                </a:solidFill>
                <a:latin typeface="Calibri" pitchFamily="34" charset="0"/>
                <a:ea typeface="宋体" charset="-122"/>
              </a:rPr>
              <a:t>中文标题</a:t>
            </a:r>
            <a:r>
              <a:rPr lang="en-US" altLang="zh-CN" sz="1100" dirty="0">
                <a:solidFill>
                  <a:srgbClr val="FFFFFF"/>
                </a:solidFill>
                <a:latin typeface="Calibri" pitchFamily="34" charset="0"/>
                <a:ea typeface="宋体" charset="-122"/>
              </a:rPr>
              <a:t>:30-32pt  </a:t>
            </a:r>
            <a:endParaRPr lang="zh-CN" altLang="en-US" sz="1100" dirty="0">
              <a:solidFill>
                <a:srgbClr val="FFFFFF"/>
              </a:solidFill>
              <a:latin typeface="Calibri" pitchFamily="34" charset="0"/>
              <a:ea typeface="宋体" charset="-122"/>
            </a:endParaRPr>
          </a:p>
          <a:p>
            <a:pPr marL="342851" indent="-342851" algn="r" eaLnBrk="0" hangingPunct="0">
              <a:lnSpc>
                <a:spcPct val="125000"/>
              </a:lnSpc>
              <a:spcBef>
                <a:spcPct val="20000"/>
              </a:spcBef>
              <a:buFont typeface="Arial" charset="0"/>
              <a:buNone/>
              <a:defRPr/>
            </a:pPr>
            <a:r>
              <a:rPr lang="zh-CN" altLang="en-US" sz="1100" dirty="0">
                <a:solidFill>
                  <a:srgbClr val="FFFFFF"/>
                </a:solidFill>
                <a:latin typeface="Calibri" pitchFamily="34" charset="0"/>
                <a:ea typeface="宋体" charset="-122"/>
              </a:rPr>
              <a:t>颜色</a:t>
            </a:r>
            <a:r>
              <a:rPr lang="en-US" altLang="zh-CN" sz="1100" dirty="0">
                <a:solidFill>
                  <a:srgbClr val="FFFFFF"/>
                </a:solidFill>
                <a:latin typeface="Calibri" pitchFamily="34" charset="0"/>
                <a:ea typeface="宋体" charset="-122"/>
              </a:rPr>
              <a:t>: R153 G0 B0</a:t>
            </a:r>
          </a:p>
          <a:p>
            <a:pPr marL="342851" indent="-342851" algn="r" eaLnBrk="0" hangingPunct="0">
              <a:lnSpc>
                <a:spcPct val="125000"/>
              </a:lnSpc>
              <a:spcBef>
                <a:spcPct val="20000"/>
              </a:spcBef>
              <a:buFont typeface="Arial" charset="0"/>
              <a:buNone/>
              <a:defRPr/>
            </a:pPr>
            <a:r>
              <a:rPr lang="zh-CN" altLang="en-US" sz="1100" dirty="0">
                <a:solidFill>
                  <a:srgbClr val="FFFFFF"/>
                </a:solidFill>
                <a:latin typeface="Calibri" pitchFamily="34" charset="0"/>
                <a:ea typeface="宋体" charset="-122"/>
              </a:rPr>
              <a:t>字体</a:t>
            </a:r>
            <a:r>
              <a:rPr lang="en-US" altLang="zh-CN" sz="1100" dirty="0">
                <a:solidFill>
                  <a:srgbClr val="FFFFFF"/>
                </a:solidFill>
                <a:latin typeface="Calibri" pitchFamily="34" charset="0"/>
                <a:ea typeface="宋体" charset="-122"/>
              </a:rPr>
              <a:t>:</a:t>
            </a:r>
            <a:r>
              <a:rPr lang="zh-CN" altLang="en-US" sz="1100" dirty="0">
                <a:solidFill>
                  <a:srgbClr val="FFFFFF"/>
                </a:solidFill>
                <a:latin typeface="Calibri" pitchFamily="34" charset="0"/>
                <a:ea typeface="宋体" charset="-122"/>
              </a:rPr>
              <a:t>黑体</a:t>
            </a:r>
          </a:p>
          <a:p>
            <a:pPr marL="342851" indent="-342851" algn="r" eaLnBrk="0" hangingPunct="0">
              <a:lnSpc>
                <a:spcPct val="125000"/>
              </a:lnSpc>
              <a:spcBef>
                <a:spcPct val="20000"/>
              </a:spcBef>
              <a:buFont typeface="Arial" charset="0"/>
              <a:buNone/>
              <a:defRPr/>
            </a:pPr>
            <a:endParaRPr lang="zh-CN" altLang="en-US" sz="1100" dirty="0">
              <a:solidFill>
                <a:srgbClr val="FFFFFF"/>
              </a:solidFill>
              <a:latin typeface="Calibri" pitchFamily="34" charset="0"/>
              <a:ea typeface="宋体" charset="-122"/>
            </a:endParaRPr>
          </a:p>
          <a:p>
            <a:pPr marL="342851" indent="-342851" algn="r" eaLnBrk="0" hangingPunct="0">
              <a:lnSpc>
                <a:spcPct val="125000"/>
              </a:lnSpc>
              <a:spcBef>
                <a:spcPct val="20000"/>
              </a:spcBef>
              <a:buFont typeface="Arial" charset="0"/>
              <a:buNone/>
              <a:defRPr/>
            </a:pPr>
            <a:endParaRPr lang="zh-CN" altLang="en-US" sz="1100" dirty="0">
              <a:solidFill>
                <a:srgbClr val="FFFFFF"/>
              </a:solidFill>
              <a:latin typeface="Calibri" pitchFamily="34" charset="0"/>
              <a:ea typeface="宋体" charset="-122"/>
            </a:endParaRPr>
          </a:p>
          <a:p>
            <a:pPr marL="342851" indent="-342851" algn="r" eaLnBrk="0" hangingPunct="0">
              <a:lnSpc>
                <a:spcPct val="125000"/>
              </a:lnSpc>
              <a:spcBef>
                <a:spcPct val="20000"/>
              </a:spcBef>
              <a:buFont typeface="Arial" charset="0"/>
              <a:buNone/>
              <a:defRPr/>
            </a:pPr>
            <a:endParaRPr lang="zh-CN" altLang="en-US" sz="1100" dirty="0">
              <a:solidFill>
                <a:srgbClr val="FFFFFF"/>
              </a:solidFill>
              <a:latin typeface="Calibri" pitchFamily="34" charset="0"/>
              <a:ea typeface="宋体" charset="-122"/>
            </a:endParaRPr>
          </a:p>
          <a:p>
            <a:pPr marL="342851" indent="-342851" algn="r" eaLnBrk="0" hangingPunct="0">
              <a:lnSpc>
                <a:spcPct val="125000"/>
              </a:lnSpc>
              <a:spcBef>
                <a:spcPct val="20000"/>
              </a:spcBef>
              <a:buFont typeface="Arial" charset="0"/>
              <a:buNone/>
              <a:defRPr/>
            </a:pPr>
            <a:r>
              <a:rPr lang="zh-CN" altLang="en-US" sz="1100" dirty="0">
                <a:solidFill>
                  <a:srgbClr val="FFFFFF"/>
                </a:solidFill>
                <a:latin typeface="Calibri" pitchFamily="34" charset="0"/>
                <a:ea typeface="宋体" charset="-122"/>
              </a:rPr>
              <a:t>英文正文</a:t>
            </a:r>
            <a:r>
              <a:rPr lang="en-US" altLang="zh-CN" sz="1100" dirty="0">
                <a:solidFill>
                  <a:srgbClr val="FFFFFF"/>
                </a:solidFill>
                <a:latin typeface="Calibri" pitchFamily="34" charset="0"/>
                <a:ea typeface="宋体" charset="-122"/>
              </a:rPr>
              <a:t>:20-22pt</a:t>
            </a:r>
          </a:p>
          <a:p>
            <a:pPr marL="342851" indent="-342851" algn="r" eaLnBrk="0" hangingPunct="0">
              <a:lnSpc>
                <a:spcPct val="125000"/>
              </a:lnSpc>
              <a:spcBef>
                <a:spcPct val="20000"/>
              </a:spcBef>
              <a:buFont typeface="Arial" charset="0"/>
              <a:buNone/>
              <a:defRPr/>
            </a:pPr>
            <a:r>
              <a:rPr lang="zh-CN" altLang="en-US" sz="1100" dirty="0">
                <a:solidFill>
                  <a:srgbClr val="FFFFFF"/>
                </a:solidFill>
                <a:latin typeface="Calibri" pitchFamily="34" charset="0"/>
                <a:ea typeface="宋体" charset="-122"/>
              </a:rPr>
              <a:t>子目录 </a:t>
            </a:r>
            <a:r>
              <a:rPr lang="en-US" altLang="zh-CN" sz="1100" dirty="0">
                <a:solidFill>
                  <a:srgbClr val="FFFFFF"/>
                </a:solidFill>
                <a:latin typeface="Calibri" pitchFamily="34" charset="0"/>
                <a:ea typeface="宋体" charset="-122"/>
              </a:rPr>
              <a:t>(2-5</a:t>
            </a:r>
            <a:r>
              <a:rPr lang="zh-CN" altLang="en-US" sz="1100" dirty="0">
                <a:solidFill>
                  <a:srgbClr val="FFFFFF"/>
                </a:solidFill>
                <a:latin typeface="Calibri" pitchFamily="34" charset="0"/>
                <a:ea typeface="宋体" charset="-122"/>
              </a:rPr>
              <a:t>级</a:t>
            </a:r>
            <a:r>
              <a:rPr lang="en-US" altLang="zh-CN" sz="1100" dirty="0">
                <a:solidFill>
                  <a:srgbClr val="FFFFFF"/>
                </a:solidFill>
                <a:latin typeface="Calibri" pitchFamily="34" charset="0"/>
                <a:ea typeface="宋体" charset="-122"/>
              </a:rPr>
              <a:t>) :18pt  </a:t>
            </a:r>
          </a:p>
          <a:p>
            <a:pPr marL="342851" indent="-342851" algn="r" eaLnBrk="0" hangingPunct="0">
              <a:lnSpc>
                <a:spcPct val="125000"/>
              </a:lnSpc>
              <a:spcBef>
                <a:spcPct val="20000"/>
              </a:spcBef>
              <a:buFont typeface="Arial" charset="0"/>
              <a:buNone/>
              <a:defRPr/>
            </a:pPr>
            <a:r>
              <a:rPr lang="zh-CN" altLang="en-US" sz="1100" dirty="0">
                <a:solidFill>
                  <a:srgbClr val="FFFFFF"/>
                </a:solidFill>
                <a:latin typeface="Calibri" pitchFamily="34" charset="0"/>
                <a:ea typeface="宋体" charset="-122"/>
              </a:rPr>
              <a:t>颜色</a:t>
            </a:r>
            <a:r>
              <a:rPr lang="en-US" altLang="zh-CN" sz="1100" dirty="0">
                <a:solidFill>
                  <a:srgbClr val="FFFFFF"/>
                </a:solidFill>
                <a:latin typeface="Calibri" pitchFamily="34" charset="0"/>
                <a:ea typeface="宋体" charset="-122"/>
              </a:rPr>
              <a:t>:</a:t>
            </a:r>
            <a:r>
              <a:rPr lang="zh-CN" altLang="en-US" sz="1100" dirty="0">
                <a:solidFill>
                  <a:srgbClr val="FFFFFF"/>
                </a:solidFill>
                <a:latin typeface="Calibri" pitchFamily="34" charset="0"/>
                <a:ea typeface="宋体" charset="-122"/>
              </a:rPr>
              <a:t>黑色</a:t>
            </a:r>
          </a:p>
          <a:p>
            <a:pPr marL="342851" indent="-342851" algn="r" eaLnBrk="0" hangingPunct="0">
              <a:lnSpc>
                <a:spcPct val="125000"/>
              </a:lnSpc>
              <a:spcBef>
                <a:spcPct val="20000"/>
              </a:spcBef>
              <a:buFont typeface="Arial" charset="0"/>
              <a:buNone/>
              <a:defRPr/>
            </a:pPr>
            <a:r>
              <a:rPr lang="zh-CN" altLang="en-US" sz="1100" dirty="0">
                <a:solidFill>
                  <a:srgbClr val="FFFFFF"/>
                </a:solidFill>
                <a:latin typeface="Calibri" pitchFamily="34" charset="0"/>
                <a:ea typeface="宋体" charset="-122"/>
              </a:rPr>
              <a:t>内部使用字体 </a:t>
            </a:r>
            <a:r>
              <a:rPr lang="en-US" altLang="zh-CN" sz="1100" dirty="0">
                <a:solidFill>
                  <a:srgbClr val="FFFFFF"/>
                </a:solidFill>
                <a:latin typeface="Calibri" pitchFamily="34" charset="0"/>
                <a:ea typeface="宋体" charset="-122"/>
              </a:rPr>
              <a:t>:</a:t>
            </a:r>
          </a:p>
          <a:p>
            <a:pPr marL="342851" indent="-342851" algn="r" eaLnBrk="0" hangingPunct="0">
              <a:lnSpc>
                <a:spcPct val="125000"/>
              </a:lnSpc>
              <a:spcBef>
                <a:spcPct val="20000"/>
              </a:spcBef>
              <a:buFont typeface="Arial" charset="0"/>
              <a:buNone/>
              <a:defRPr/>
            </a:pPr>
            <a:r>
              <a:rPr lang="en-US" altLang="zh-CN" sz="1100" dirty="0" err="1">
                <a:solidFill>
                  <a:srgbClr val="FFFFFF"/>
                </a:solidFill>
                <a:latin typeface="Calibri" pitchFamily="34" charset="0"/>
                <a:ea typeface="宋体" charset="-122"/>
              </a:rPr>
              <a:t>FrutigerNext</a:t>
            </a:r>
            <a:r>
              <a:rPr lang="en-US" altLang="zh-CN" sz="1100" dirty="0">
                <a:solidFill>
                  <a:srgbClr val="FFFFFF"/>
                </a:solidFill>
                <a:latin typeface="Calibri" pitchFamily="34" charset="0"/>
                <a:ea typeface="宋体" charset="-122"/>
              </a:rPr>
              <a:t> LT Regular</a:t>
            </a:r>
          </a:p>
          <a:p>
            <a:pPr marL="342851" indent="-342851" algn="r" eaLnBrk="0" hangingPunct="0">
              <a:lnSpc>
                <a:spcPct val="125000"/>
              </a:lnSpc>
              <a:spcBef>
                <a:spcPct val="20000"/>
              </a:spcBef>
              <a:buFont typeface="Arial" charset="0"/>
              <a:buNone/>
              <a:defRPr/>
            </a:pPr>
            <a:r>
              <a:rPr lang="zh-CN" altLang="en-US" sz="1100" dirty="0">
                <a:solidFill>
                  <a:srgbClr val="FFFFFF"/>
                </a:solidFill>
                <a:latin typeface="Calibri" pitchFamily="34" charset="0"/>
                <a:ea typeface="宋体" charset="-122"/>
              </a:rPr>
              <a:t>外部使用字体 </a:t>
            </a:r>
            <a:r>
              <a:rPr lang="en-US" altLang="zh-CN" sz="1100" dirty="0">
                <a:solidFill>
                  <a:srgbClr val="FFFFFF"/>
                </a:solidFill>
                <a:latin typeface="Calibri" pitchFamily="34" charset="0"/>
                <a:ea typeface="宋体" charset="-122"/>
              </a:rPr>
              <a:t>: Arial</a:t>
            </a:r>
          </a:p>
          <a:p>
            <a:pPr marL="342851" indent="-342851" algn="r" eaLnBrk="0" hangingPunct="0">
              <a:lnSpc>
                <a:spcPct val="75000"/>
              </a:lnSpc>
              <a:spcBef>
                <a:spcPct val="20000"/>
              </a:spcBef>
              <a:buFont typeface="Arial" charset="0"/>
              <a:buNone/>
              <a:defRPr/>
            </a:pPr>
            <a:endParaRPr lang="en-US" altLang="zh-CN" sz="1100" dirty="0">
              <a:solidFill>
                <a:srgbClr val="FFFFFF"/>
              </a:solidFill>
              <a:latin typeface="Calibri" pitchFamily="34" charset="0"/>
              <a:ea typeface="宋体" charset="-122"/>
            </a:endParaRPr>
          </a:p>
          <a:p>
            <a:pPr marL="342851" indent="-342851" algn="r" eaLnBrk="0" hangingPunct="0">
              <a:lnSpc>
                <a:spcPct val="125000"/>
              </a:lnSpc>
              <a:spcBef>
                <a:spcPct val="20000"/>
              </a:spcBef>
              <a:buFont typeface="Arial" charset="0"/>
              <a:buNone/>
              <a:defRPr/>
            </a:pPr>
            <a:r>
              <a:rPr lang="zh-CN" altLang="en-US" sz="1100" dirty="0">
                <a:solidFill>
                  <a:srgbClr val="FFFFFF"/>
                </a:solidFill>
                <a:latin typeface="Calibri" pitchFamily="34" charset="0"/>
                <a:ea typeface="宋体" charset="-122"/>
              </a:rPr>
              <a:t>中文正文</a:t>
            </a:r>
            <a:r>
              <a:rPr lang="en-US" altLang="zh-CN" sz="1100" dirty="0">
                <a:solidFill>
                  <a:srgbClr val="FFFFFF"/>
                </a:solidFill>
                <a:latin typeface="Calibri" pitchFamily="34" charset="0"/>
                <a:ea typeface="宋体" charset="-122"/>
              </a:rPr>
              <a:t>:18-20pt</a:t>
            </a:r>
          </a:p>
          <a:p>
            <a:pPr marL="342851" indent="-342851" algn="r" eaLnBrk="0" hangingPunct="0">
              <a:lnSpc>
                <a:spcPct val="125000"/>
              </a:lnSpc>
              <a:spcBef>
                <a:spcPct val="20000"/>
              </a:spcBef>
              <a:buFont typeface="Arial" charset="0"/>
              <a:buNone/>
              <a:defRPr/>
            </a:pPr>
            <a:r>
              <a:rPr lang="zh-CN" altLang="en-US" sz="1100" dirty="0">
                <a:solidFill>
                  <a:srgbClr val="FFFFFF"/>
                </a:solidFill>
                <a:latin typeface="Calibri" pitchFamily="34" charset="0"/>
                <a:ea typeface="宋体" charset="-122"/>
              </a:rPr>
              <a:t>子目录</a:t>
            </a:r>
            <a:r>
              <a:rPr lang="en-US" altLang="zh-CN" sz="1100" dirty="0">
                <a:solidFill>
                  <a:srgbClr val="FFFFFF"/>
                </a:solidFill>
                <a:latin typeface="Calibri" pitchFamily="34" charset="0"/>
                <a:ea typeface="宋体" charset="-122"/>
              </a:rPr>
              <a:t>(2-5</a:t>
            </a:r>
            <a:r>
              <a:rPr lang="zh-CN" altLang="en-US" sz="1100" dirty="0">
                <a:solidFill>
                  <a:srgbClr val="FFFFFF"/>
                </a:solidFill>
                <a:latin typeface="Calibri" pitchFamily="34" charset="0"/>
                <a:ea typeface="宋体" charset="-122"/>
              </a:rPr>
              <a:t>级</a:t>
            </a:r>
            <a:r>
              <a:rPr lang="en-US" altLang="zh-CN" sz="1100" dirty="0">
                <a:solidFill>
                  <a:srgbClr val="FFFFFF"/>
                </a:solidFill>
                <a:latin typeface="Calibri" pitchFamily="34" charset="0"/>
                <a:ea typeface="宋体" charset="-122"/>
              </a:rPr>
              <a:t>):18pt </a:t>
            </a:r>
            <a:endParaRPr lang="zh-CN" altLang="en-US" sz="1100" dirty="0">
              <a:solidFill>
                <a:srgbClr val="FFFFFF"/>
              </a:solidFill>
              <a:latin typeface="Calibri" pitchFamily="34" charset="0"/>
              <a:ea typeface="宋体" charset="-122"/>
            </a:endParaRPr>
          </a:p>
          <a:p>
            <a:pPr marL="342851" indent="-342851" algn="r" eaLnBrk="0" hangingPunct="0">
              <a:lnSpc>
                <a:spcPct val="125000"/>
              </a:lnSpc>
              <a:spcBef>
                <a:spcPct val="20000"/>
              </a:spcBef>
              <a:buFont typeface="Arial" charset="0"/>
              <a:buNone/>
              <a:defRPr/>
            </a:pPr>
            <a:r>
              <a:rPr lang="zh-CN" altLang="en-US" sz="1100" dirty="0">
                <a:solidFill>
                  <a:srgbClr val="FFFFFF"/>
                </a:solidFill>
                <a:latin typeface="Calibri" pitchFamily="34" charset="0"/>
                <a:ea typeface="宋体" charset="-122"/>
              </a:rPr>
              <a:t>颜色</a:t>
            </a:r>
            <a:r>
              <a:rPr lang="en-US" altLang="zh-CN" sz="1100" dirty="0">
                <a:solidFill>
                  <a:srgbClr val="FFFFFF"/>
                </a:solidFill>
                <a:latin typeface="Calibri" pitchFamily="34" charset="0"/>
                <a:ea typeface="宋体" charset="-122"/>
              </a:rPr>
              <a:t>:</a:t>
            </a:r>
            <a:r>
              <a:rPr lang="zh-CN" altLang="en-US" sz="1100" dirty="0">
                <a:solidFill>
                  <a:srgbClr val="FFFFFF"/>
                </a:solidFill>
                <a:latin typeface="Calibri" pitchFamily="34" charset="0"/>
                <a:ea typeface="宋体" charset="-122"/>
              </a:rPr>
              <a:t>黑色</a:t>
            </a:r>
          </a:p>
          <a:p>
            <a:pPr marL="342851" indent="-342851" algn="r" eaLnBrk="0" hangingPunct="0">
              <a:lnSpc>
                <a:spcPct val="125000"/>
              </a:lnSpc>
              <a:spcBef>
                <a:spcPct val="20000"/>
              </a:spcBef>
              <a:buFont typeface="Arial" charset="0"/>
              <a:buNone/>
              <a:defRPr/>
            </a:pPr>
            <a:r>
              <a:rPr lang="zh-CN" altLang="en-US" sz="1100" dirty="0">
                <a:solidFill>
                  <a:srgbClr val="FFFFFF"/>
                </a:solidFill>
                <a:latin typeface="Calibri" pitchFamily="34" charset="0"/>
                <a:ea typeface="宋体" charset="-122"/>
              </a:rPr>
              <a:t>字体</a:t>
            </a:r>
            <a:r>
              <a:rPr lang="en-US" altLang="zh-CN" sz="1100" dirty="0">
                <a:solidFill>
                  <a:srgbClr val="FFFFFF"/>
                </a:solidFill>
                <a:latin typeface="Calibri" pitchFamily="34" charset="0"/>
                <a:ea typeface="宋体" charset="-122"/>
              </a:rPr>
              <a:t>:</a:t>
            </a:r>
            <a:r>
              <a:rPr lang="zh-CN" altLang="en-US" sz="1100" dirty="0">
                <a:solidFill>
                  <a:srgbClr val="FFFFFF"/>
                </a:solidFill>
                <a:latin typeface="Calibri" pitchFamily="34" charset="0"/>
                <a:ea typeface="宋体" charset="-122"/>
              </a:rPr>
              <a:t>细黑体</a:t>
            </a:r>
            <a:r>
              <a:rPr lang="zh-CN" altLang="en-US" sz="1100" b="1" dirty="0">
                <a:solidFill>
                  <a:srgbClr val="FFFFFF"/>
                </a:solidFill>
                <a:latin typeface="Arial" charset="0"/>
                <a:ea typeface="华文细黑" pitchFamily="2" charset="-122"/>
              </a:rPr>
              <a:t> </a:t>
            </a:r>
          </a:p>
        </p:txBody>
      </p:sp>
      <p:grpSp>
        <p:nvGrpSpPr>
          <p:cNvPr id="2" name="Group 16"/>
          <p:cNvGrpSpPr>
            <a:grpSpLocks/>
          </p:cNvGrpSpPr>
          <p:nvPr userDrawn="1"/>
        </p:nvGrpSpPr>
        <p:grpSpPr bwMode="auto">
          <a:xfrm>
            <a:off x="12436538" y="3511552"/>
            <a:ext cx="1225870" cy="3224212"/>
            <a:chOff x="5839" y="2251"/>
            <a:chExt cx="579" cy="2031"/>
          </a:xfrm>
        </p:grpSpPr>
        <p:sp>
          <p:nvSpPr>
            <p:cNvPr id="10253" name="Rectangle 17"/>
            <p:cNvSpPr>
              <a:spLocks noChangeArrowheads="1"/>
            </p:cNvSpPr>
            <p:nvPr userDrawn="1"/>
          </p:nvSpPr>
          <p:spPr bwMode="auto">
            <a:xfrm>
              <a:off x="5839" y="3149"/>
              <a:ext cx="579" cy="223"/>
            </a:xfrm>
            <a:prstGeom prst="rect">
              <a:avLst/>
            </a:prstGeom>
            <a:solidFill>
              <a:schemeClr val="bg1"/>
            </a:solidFill>
            <a:ln w="9525" algn="ctr">
              <a:noFill/>
              <a:miter lim="800000"/>
              <a:headEnd/>
              <a:tailEnd/>
            </a:ln>
            <a:effectLst/>
          </p:spPr>
          <p:txBody>
            <a:bodyPr lIns="91425" tIns="45712" rIns="91425" bIns="45712" anchor="ctr">
              <a:spAutoFit/>
            </a:bodyPr>
            <a:lstStyle/>
            <a:p>
              <a:pPr>
                <a:defRPr/>
              </a:pPr>
              <a:endParaRPr lang="zh-CN" altLang="en-US" sz="1700" dirty="0">
                <a:solidFill>
                  <a:srgbClr val="000000"/>
                </a:solidFill>
                <a:latin typeface="Calibri" pitchFamily="34" charset="0"/>
                <a:ea typeface="宋体"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grpSp>
      </p:grpSp>
      <p:sp>
        <p:nvSpPr>
          <p:cNvPr id="10251" name="Rectangle 83"/>
          <p:cNvSpPr>
            <a:spLocks noChangeArrowheads="1"/>
          </p:cNvSpPr>
          <p:nvPr userDrawn="1"/>
        </p:nvSpPr>
        <p:spPr bwMode="auto">
          <a:xfrm>
            <a:off x="12339150" y="1341441"/>
            <a:ext cx="1590031" cy="1333547"/>
          </a:xfrm>
          <a:prstGeom prst="rect">
            <a:avLst/>
          </a:prstGeom>
          <a:noFill/>
          <a:ln w="9525">
            <a:noFill/>
            <a:miter lim="800000"/>
            <a:headEnd/>
            <a:tailEnd/>
          </a:ln>
          <a:effectLst/>
        </p:spPr>
        <p:txBody>
          <a:bodyPr lIns="80113" tIns="40057" rIns="80113" bIns="40057">
            <a:spAutoFit/>
          </a:bodyPr>
          <a:lstStyle/>
          <a:p>
            <a:pPr eaLnBrk="0" hangingPunct="0">
              <a:lnSpc>
                <a:spcPct val="120000"/>
              </a:lnSpc>
              <a:spcBef>
                <a:spcPct val="20000"/>
              </a:spcBef>
              <a:buFont typeface="Arial" charset="0"/>
              <a:buNone/>
              <a:defRPr/>
            </a:pPr>
            <a:r>
              <a:rPr lang="zh-CN" altLang="en-US" sz="1100" dirty="0">
                <a:solidFill>
                  <a:srgbClr val="FFFFFF"/>
                </a:solidFill>
                <a:latin typeface="Calibri" pitchFamily="34" charset="0"/>
                <a:ea typeface="宋体" charset="-122"/>
              </a:rPr>
              <a:t>配色参考方案：</a:t>
            </a:r>
          </a:p>
          <a:p>
            <a:pPr eaLnBrk="0" hangingPunct="0">
              <a:lnSpc>
                <a:spcPct val="120000"/>
              </a:lnSpc>
              <a:spcBef>
                <a:spcPct val="20000"/>
              </a:spcBef>
              <a:buFont typeface="Arial" charset="0"/>
              <a:buNone/>
              <a:defRPr/>
            </a:pPr>
            <a:r>
              <a:rPr lang="zh-CN" altLang="en-US" sz="1100" dirty="0">
                <a:solidFill>
                  <a:srgbClr val="FFFFFF"/>
                </a:solidFill>
                <a:latin typeface="Calibri" pitchFamily="34" charset="0"/>
                <a:ea typeface="宋体" charset="-122"/>
              </a:rPr>
              <a:t>建议同一页面内不超过四种颜色，以下是</a:t>
            </a:r>
            <a:r>
              <a:rPr lang="en-US" altLang="zh-CN" sz="1100" dirty="0">
                <a:solidFill>
                  <a:srgbClr val="FFFFFF"/>
                </a:solidFill>
                <a:latin typeface="Calibri" pitchFamily="34" charset="0"/>
                <a:ea typeface="宋体" charset="-122"/>
              </a:rPr>
              <a:t>13</a:t>
            </a:r>
            <a:r>
              <a:rPr lang="zh-CN" altLang="en-US" sz="1100" dirty="0">
                <a:solidFill>
                  <a:srgbClr val="FFFFFF"/>
                </a:solidFill>
                <a:latin typeface="Calibri" pitchFamily="34" charset="0"/>
                <a:ea typeface="宋体" charset="-122"/>
              </a:rPr>
              <a:t>组配色方案，同一页面内只选择一组使用。（仅供参考）</a:t>
            </a:r>
          </a:p>
        </p:txBody>
      </p:sp>
      <p:sp>
        <p:nvSpPr>
          <p:cNvPr id="10252" name="Rectangle 84"/>
          <p:cNvSpPr>
            <a:spLocks noChangeArrowheads="1"/>
          </p:cNvSpPr>
          <p:nvPr userDrawn="1"/>
        </p:nvSpPr>
        <p:spPr bwMode="auto">
          <a:xfrm>
            <a:off x="12339146" y="7937"/>
            <a:ext cx="1494756" cy="487161"/>
          </a:xfrm>
          <a:prstGeom prst="rect">
            <a:avLst/>
          </a:prstGeom>
          <a:noFill/>
          <a:ln w="9525">
            <a:noFill/>
            <a:miter lim="800000"/>
            <a:headEnd/>
            <a:tailEnd/>
          </a:ln>
          <a:effectLst/>
        </p:spPr>
        <p:txBody>
          <a:bodyPr lIns="80113" tIns="40057" rIns="80113" bIns="40057">
            <a:spAutoFit/>
          </a:bodyPr>
          <a:lstStyle/>
          <a:p>
            <a:pPr>
              <a:lnSpc>
                <a:spcPct val="120000"/>
              </a:lnSpc>
              <a:buClr>
                <a:srgbClr val="777777"/>
              </a:buClr>
              <a:buSzPct val="60000"/>
              <a:buFont typeface="Wingdings" pitchFamily="2" charset="2"/>
              <a:buNone/>
              <a:defRPr/>
            </a:pPr>
            <a:r>
              <a:rPr lang="zh-CN" altLang="en-US" sz="1100" dirty="0">
                <a:solidFill>
                  <a:srgbClr val="FFFFFF"/>
                </a:solidFill>
                <a:latin typeface="Calibri" pitchFamily="34" charset="0"/>
                <a:ea typeface="宋体" charset="-122"/>
              </a:rPr>
              <a:t>客户或者合作伙伴的标志放在右上角</a:t>
            </a:r>
            <a:r>
              <a:rPr lang="en-US" altLang="zh-CN" sz="1100" dirty="0">
                <a:solidFill>
                  <a:srgbClr val="FFFFFF"/>
                </a:solidFill>
                <a:latin typeface="Calibri" pitchFamily="34" charset="0"/>
                <a:ea typeface="宋体" charset="-122"/>
              </a:rPr>
              <a:t>.</a:t>
            </a:r>
            <a:endParaRPr lang="zh-CN" altLang="en-US" sz="1100" dirty="0">
              <a:solidFill>
                <a:srgbClr val="FFFFFF"/>
              </a:solidFill>
              <a:latin typeface="Calibri" pitchFamily="34" charset="0"/>
              <a:ea typeface="宋体" charset="-122"/>
            </a:endParaRPr>
          </a:p>
        </p:txBody>
      </p:sp>
      <p:sp>
        <p:nvSpPr>
          <p:cNvPr id="6149" name="Rectangle 5"/>
          <p:cNvSpPr>
            <a:spLocks noChangeArrowheads="1"/>
          </p:cNvSpPr>
          <p:nvPr userDrawn="1"/>
        </p:nvSpPr>
        <p:spPr bwMode="auto">
          <a:xfrm>
            <a:off x="8483693" y="6489702"/>
            <a:ext cx="2796844" cy="455613"/>
          </a:xfrm>
          <a:prstGeom prst="rect">
            <a:avLst/>
          </a:prstGeom>
          <a:noFill/>
          <a:ln w="9525">
            <a:noFill/>
            <a:miter lim="800000"/>
            <a:headEnd/>
            <a:tailEnd/>
          </a:ln>
        </p:spPr>
        <p:txBody>
          <a:bodyPr lIns="0" tIns="0" rIns="0" bIns="0"/>
          <a:lstStyle/>
          <a:p>
            <a:pPr eaLnBrk="0" hangingPunct="0">
              <a:lnSpc>
                <a:spcPct val="85000"/>
              </a:lnSpc>
              <a:defRPr/>
            </a:pPr>
            <a:r>
              <a:rPr lang="de-DE" altLang="zh-CN" sz="1200" dirty="0">
                <a:solidFill>
                  <a:srgbClr val="000000"/>
                </a:solidFill>
                <a:latin typeface="FrutigerNext LT Bold" pitchFamily="34" charset="0"/>
                <a:ea typeface="ＭＳ Ｐゴシック" pitchFamily="34" charset="-128"/>
              </a:rPr>
              <a:t>Page </a:t>
            </a:r>
            <a:fld id="{52A5D625-72FF-4364-B088-B7F11232586A}" type="slidenum">
              <a:rPr lang="de-DE" altLang="zh-CN" sz="1200">
                <a:solidFill>
                  <a:srgbClr val="000000"/>
                </a:solidFill>
                <a:latin typeface="FrutigerNext LT Bold" pitchFamily="34" charset="0"/>
                <a:ea typeface="ＭＳ Ｐゴシック" pitchFamily="34" charset="-128"/>
              </a:rPr>
              <a:pPr eaLnBrk="0" hangingPunct="0">
                <a:lnSpc>
                  <a:spcPct val="85000"/>
                </a:lnSpc>
                <a:defRPr/>
              </a:pPr>
              <a:t>‹#›</a:t>
            </a:fld>
            <a:endParaRPr lang="en-GB" altLang="zh-CN" sz="1200" dirty="0">
              <a:solidFill>
                <a:srgbClr val="000000"/>
              </a:solidFill>
              <a:latin typeface="FrutigerNext LT Bold" pitchFamily="34" charset="0"/>
              <a:ea typeface="ＭＳ Ｐゴシック" pitchFamily="34" charset="-128"/>
            </a:endParaRPr>
          </a:p>
        </p:txBody>
      </p:sp>
    </p:spTree>
  </p:cSld>
  <p:clrMap bg1="lt1" tx1="dk1" bg2="lt2" tx2="dk2" accent1="accent1" accent2="accent2" accent3="accent3" accent4="accent4" accent5="accent5" accent6="accent6" hlink="hlink" folHlink="folHlink"/>
  <p:sldLayoutIdLst>
    <p:sldLayoutId id="2147485740"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黑体" pitchFamily="49" charset="-122"/>
          <a:ea typeface="黑体" pitchFamily="49" charset="-122"/>
          <a:cs typeface="+mj-cs"/>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136"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27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406"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541"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851" indent="-342851"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黑体" pitchFamily="49" charset="-122"/>
          <a:ea typeface="黑体" pitchFamily="49" charset="-122"/>
          <a:cs typeface="+mn-cs"/>
        </a:defRPr>
      </a:lvl1pPr>
      <a:lvl2pPr marL="742845" indent="-285709"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838" indent="-228567"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973" indent="-228567" algn="l" rtl="0" eaLnBrk="0" fontAlgn="base" hangingPunct="0">
        <a:lnSpc>
          <a:spcPct val="140000"/>
        </a:lnSpc>
        <a:spcBef>
          <a:spcPct val="0"/>
        </a:spcBef>
        <a:spcAft>
          <a:spcPct val="0"/>
        </a:spcAft>
        <a:buChar char="–"/>
        <a:defRPr sz="1300">
          <a:solidFill>
            <a:schemeClr val="tx1"/>
          </a:solidFill>
          <a:latin typeface="+mn-lt"/>
          <a:ea typeface="+mn-ea"/>
          <a:cs typeface="+mn-cs"/>
        </a:defRPr>
      </a:lvl4pPr>
      <a:lvl5pPr marL="2057109" indent="-228567" algn="l" rtl="0" eaLnBrk="0" fontAlgn="base" hangingPunct="0">
        <a:lnSpc>
          <a:spcPct val="140000"/>
        </a:lnSpc>
        <a:spcBef>
          <a:spcPct val="0"/>
        </a:spcBef>
        <a:spcAft>
          <a:spcPct val="0"/>
        </a:spcAft>
        <a:buFont typeface="Arial" charset="0"/>
        <a:buChar char="~"/>
        <a:defRPr sz="1200">
          <a:solidFill>
            <a:schemeClr val="tx1"/>
          </a:solidFill>
          <a:latin typeface="+mn-lt"/>
          <a:ea typeface="+mn-ea"/>
          <a:cs typeface="+mn-cs"/>
        </a:defRPr>
      </a:lvl5pPr>
      <a:lvl6pPr marL="2514244" indent="-228567"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379" indent="-228567"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8514" indent="-228567"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650" indent="-228567"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270" rtl="0" eaLnBrk="1" latinLnBrk="0" hangingPunct="1">
        <a:defRPr sz="1700" kern="1200">
          <a:solidFill>
            <a:schemeClr val="tx1"/>
          </a:solidFill>
          <a:latin typeface="+mn-lt"/>
          <a:ea typeface="+mn-ea"/>
          <a:cs typeface="+mn-cs"/>
        </a:defRPr>
      </a:lvl1pPr>
      <a:lvl2pPr marL="457136" algn="l" defTabSz="914270" rtl="0" eaLnBrk="1" latinLnBrk="0" hangingPunct="1">
        <a:defRPr sz="1700" kern="1200">
          <a:solidFill>
            <a:schemeClr val="tx1"/>
          </a:solidFill>
          <a:latin typeface="+mn-lt"/>
          <a:ea typeface="+mn-ea"/>
          <a:cs typeface="+mn-cs"/>
        </a:defRPr>
      </a:lvl2pPr>
      <a:lvl3pPr marL="914270" algn="l" defTabSz="914270" rtl="0" eaLnBrk="1" latinLnBrk="0" hangingPunct="1">
        <a:defRPr sz="1700" kern="1200">
          <a:solidFill>
            <a:schemeClr val="tx1"/>
          </a:solidFill>
          <a:latin typeface="+mn-lt"/>
          <a:ea typeface="+mn-ea"/>
          <a:cs typeface="+mn-cs"/>
        </a:defRPr>
      </a:lvl3pPr>
      <a:lvl4pPr marL="1371406" algn="l" defTabSz="914270" rtl="0" eaLnBrk="1" latinLnBrk="0" hangingPunct="1">
        <a:defRPr sz="1700" kern="1200">
          <a:solidFill>
            <a:schemeClr val="tx1"/>
          </a:solidFill>
          <a:latin typeface="+mn-lt"/>
          <a:ea typeface="+mn-ea"/>
          <a:cs typeface="+mn-cs"/>
        </a:defRPr>
      </a:lvl4pPr>
      <a:lvl5pPr marL="1828541" algn="l" defTabSz="914270" rtl="0" eaLnBrk="1" latinLnBrk="0" hangingPunct="1">
        <a:defRPr sz="1700" kern="1200">
          <a:solidFill>
            <a:schemeClr val="tx1"/>
          </a:solidFill>
          <a:latin typeface="+mn-lt"/>
          <a:ea typeface="+mn-ea"/>
          <a:cs typeface="+mn-cs"/>
        </a:defRPr>
      </a:lvl5pPr>
      <a:lvl6pPr marL="2285676" algn="l" defTabSz="914270" rtl="0" eaLnBrk="1" latinLnBrk="0" hangingPunct="1">
        <a:defRPr sz="1700" kern="1200">
          <a:solidFill>
            <a:schemeClr val="tx1"/>
          </a:solidFill>
          <a:latin typeface="+mn-lt"/>
          <a:ea typeface="+mn-ea"/>
          <a:cs typeface="+mn-cs"/>
        </a:defRPr>
      </a:lvl6pPr>
      <a:lvl7pPr marL="2742811" algn="l" defTabSz="914270" rtl="0" eaLnBrk="1" latinLnBrk="0" hangingPunct="1">
        <a:defRPr sz="1700" kern="1200">
          <a:solidFill>
            <a:schemeClr val="tx1"/>
          </a:solidFill>
          <a:latin typeface="+mn-lt"/>
          <a:ea typeface="+mn-ea"/>
          <a:cs typeface="+mn-cs"/>
        </a:defRPr>
      </a:lvl7pPr>
      <a:lvl8pPr marL="3199947" algn="l" defTabSz="914270" rtl="0" eaLnBrk="1" latinLnBrk="0" hangingPunct="1">
        <a:defRPr sz="1700" kern="1200">
          <a:solidFill>
            <a:schemeClr val="tx1"/>
          </a:solidFill>
          <a:latin typeface="+mn-lt"/>
          <a:ea typeface="+mn-ea"/>
          <a:cs typeface="+mn-cs"/>
        </a:defRPr>
      </a:lvl8pPr>
      <a:lvl9pPr marL="3657081" algn="l" defTabSz="914270" rtl="0" eaLnBrk="1" latinLnBrk="0" hangingPunct="1">
        <a:defRPr sz="17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84435" name="Text Box 19"/>
          <p:cNvSpPr txBox="1">
            <a:spLocks noChangeArrowheads="1"/>
          </p:cNvSpPr>
          <p:nvPr/>
        </p:nvSpPr>
        <p:spPr bwMode="auto">
          <a:xfrm>
            <a:off x="869951" y="6467476"/>
            <a:ext cx="2343548" cy="263769"/>
          </a:xfrm>
          <a:prstGeom prst="rect">
            <a:avLst/>
          </a:prstGeom>
          <a:noFill/>
          <a:ln w="9525">
            <a:noFill/>
            <a:miter lim="800000"/>
            <a:headEnd/>
            <a:tailEnd/>
          </a:ln>
        </p:spPr>
        <p:txBody>
          <a:bodyPr wrap="none" lIns="78338" tIns="39169" rIns="78338" bIns="39169">
            <a:spAutoFit/>
          </a:bodyPr>
          <a:lstStyle/>
          <a:p>
            <a:pPr defTabSz="784003" eaLnBrk="0" hangingPunct="0"/>
            <a:r>
              <a:rPr lang="en-US" altLang="zh-CN" sz="1200" dirty="0">
                <a:solidFill>
                  <a:srgbClr val="000000"/>
                </a:solidFill>
                <a:latin typeface="Vodafone Rg" pitchFamily="34" charset="0"/>
                <a:ea typeface="微软雅黑" pitchFamily="34" charset="-122"/>
              </a:rPr>
              <a:t>HISILICON SEMICONDUCTOR</a:t>
            </a:r>
          </a:p>
        </p:txBody>
      </p:sp>
      <p:grpSp>
        <p:nvGrpSpPr>
          <p:cNvPr id="2" name="Group 21"/>
          <p:cNvGrpSpPr>
            <a:grpSpLocks/>
          </p:cNvGrpSpPr>
          <p:nvPr/>
        </p:nvGrpSpPr>
        <p:grpSpPr bwMode="auto">
          <a:xfrm>
            <a:off x="2" y="6216652"/>
            <a:ext cx="12195175" cy="635000"/>
            <a:chOff x="0" y="3920"/>
            <a:chExt cx="7682" cy="400"/>
          </a:xfrm>
        </p:grpSpPr>
        <p:pic>
          <p:nvPicPr>
            <p:cNvPr id="1084438" name="Picture 22" descr="图片1"/>
            <p:cNvPicPr>
              <a:picLocks noChangeAspect="1" noChangeArrowheads="1"/>
            </p:cNvPicPr>
            <p:nvPr userDrawn="1"/>
          </p:nvPicPr>
          <p:blipFill>
            <a:blip r:embed="rId13" cstate="print"/>
            <a:srcRect/>
            <a:stretch>
              <a:fillRect/>
            </a:stretch>
          </p:blipFill>
          <p:spPr bwMode="auto">
            <a:xfrm>
              <a:off x="0" y="3920"/>
              <a:ext cx="5760" cy="400"/>
            </a:xfrm>
            <a:prstGeom prst="rect">
              <a:avLst/>
            </a:prstGeom>
            <a:noFill/>
          </p:spPr>
        </p:pic>
        <p:pic>
          <p:nvPicPr>
            <p:cNvPr id="1084439" name="Picture 23" descr="图片1"/>
            <p:cNvPicPr>
              <a:picLocks noChangeAspect="1" noChangeArrowheads="1"/>
            </p:cNvPicPr>
            <p:nvPr userDrawn="1"/>
          </p:nvPicPr>
          <p:blipFill>
            <a:blip r:embed="rId13" cstate="print"/>
            <a:srcRect/>
            <a:stretch>
              <a:fillRect/>
            </a:stretch>
          </p:blipFill>
          <p:spPr bwMode="auto">
            <a:xfrm>
              <a:off x="1539" y="3920"/>
              <a:ext cx="5760" cy="400"/>
            </a:xfrm>
            <a:prstGeom prst="rect">
              <a:avLst/>
            </a:prstGeom>
            <a:noFill/>
          </p:spPr>
        </p:pic>
        <p:pic>
          <p:nvPicPr>
            <p:cNvPr id="1084440" name="Picture 24" descr="图片1"/>
            <p:cNvPicPr>
              <a:picLocks noChangeAspect="1" noChangeArrowheads="1"/>
            </p:cNvPicPr>
            <p:nvPr userDrawn="1"/>
          </p:nvPicPr>
          <p:blipFill>
            <a:blip r:embed="rId13" cstate="print"/>
            <a:srcRect/>
            <a:stretch>
              <a:fillRect/>
            </a:stretch>
          </p:blipFill>
          <p:spPr bwMode="auto">
            <a:xfrm rot="10800000">
              <a:off x="6619" y="3920"/>
              <a:ext cx="1063" cy="400"/>
            </a:xfrm>
            <a:prstGeom prst="rect">
              <a:avLst/>
            </a:prstGeom>
            <a:noFill/>
          </p:spPr>
        </p:pic>
      </p:grpSp>
      <p:sp>
        <p:nvSpPr>
          <p:cNvPr id="1084441" name="Text Box 25"/>
          <p:cNvSpPr txBox="1">
            <a:spLocks noChangeArrowheads="1"/>
          </p:cNvSpPr>
          <p:nvPr/>
        </p:nvSpPr>
        <p:spPr bwMode="auto">
          <a:xfrm>
            <a:off x="869954" y="6457953"/>
            <a:ext cx="2784887" cy="263769"/>
          </a:xfrm>
          <a:prstGeom prst="rect">
            <a:avLst/>
          </a:prstGeom>
          <a:noFill/>
          <a:ln w="9525">
            <a:noFill/>
            <a:miter lim="800000"/>
            <a:headEnd/>
            <a:tailEnd/>
          </a:ln>
        </p:spPr>
        <p:txBody>
          <a:bodyPr wrap="none" lIns="78338" tIns="39169" rIns="78338" bIns="39169">
            <a:spAutoFit/>
          </a:bodyPr>
          <a:lstStyle/>
          <a:p>
            <a:pPr defTabSz="784003" eaLnBrk="0" hangingPunct="0"/>
            <a:r>
              <a:rPr lang="en-US" altLang="zh-CN" sz="1200" b="1" dirty="0">
                <a:solidFill>
                  <a:srgbClr val="000000"/>
                </a:solidFill>
                <a:latin typeface="Vodafone Rg" pitchFamily="34" charset="0"/>
                <a:ea typeface="微软雅黑" pitchFamily="34" charset="-122"/>
              </a:rPr>
              <a:t>HUAWEI TECHNOLOGIES CO., LTD.</a:t>
            </a:r>
          </a:p>
        </p:txBody>
      </p:sp>
      <p:pic>
        <p:nvPicPr>
          <p:cNvPr id="1084443" name="Picture 27" descr="图片3副本"/>
          <p:cNvPicPr>
            <a:picLocks noChangeAspect="1" noChangeArrowheads="1"/>
          </p:cNvPicPr>
          <p:nvPr/>
        </p:nvPicPr>
        <p:blipFill>
          <a:blip r:embed="rId14" cstate="print"/>
          <a:srcRect/>
          <a:stretch>
            <a:fillRect/>
          </a:stretch>
        </p:blipFill>
        <p:spPr bwMode="auto">
          <a:xfrm>
            <a:off x="10182230" y="6386515"/>
            <a:ext cx="1295399" cy="307975"/>
          </a:xfrm>
          <a:prstGeom prst="rect">
            <a:avLst/>
          </a:prstGeom>
          <a:noFill/>
        </p:spPr>
      </p:pic>
      <p:sp>
        <p:nvSpPr>
          <p:cNvPr id="79" name="矩形 78"/>
          <p:cNvSpPr/>
          <p:nvPr userDrawn="1"/>
        </p:nvSpPr>
        <p:spPr>
          <a:xfrm>
            <a:off x="7945399" y="6472446"/>
            <a:ext cx="1540293" cy="249273"/>
          </a:xfrm>
          <a:prstGeom prst="rect">
            <a:avLst/>
          </a:prstGeom>
        </p:spPr>
        <p:txBody>
          <a:bodyPr wrap="square" lIns="91414" tIns="45707" rIns="91414" bIns="45707">
            <a:spAutoFit/>
          </a:bodyPr>
          <a:lstStyle/>
          <a:p>
            <a:pPr defTabSz="784003" eaLnBrk="0" hangingPunct="0">
              <a:lnSpc>
                <a:spcPct val="85000"/>
              </a:lnSpc>
            </a:pPr>
            <a:r>
              <a:rPr lang="de-DE" altLang="zh-CN" sz="1200" b="1" dirty="0" smtClean="0">
                <a:solidFill>
                  <a:srgbClr val="000000"/>
                </a:solidFill>
                <a:latin typeface="Vodafone Rg" pitchFamily="34" charset="0"/>
                <a:ea typeface="微软雅黑" pitchFamily="34" charset="-122"/>
              </a:rPr>
              <a:t>Page </a:t>
            </a:r>
            <a:fld id="{B8D0D2DC-1C50-4F3D-9024-979C42ADB819}" type="slidenum">
              <a:rPr lang="de-DE" altLang="zh-CN" sz="1200" b="1" smtClean="0">
                <a:solidFill>
                  <a:srgbClr val="000000"/>
                </a:solidFill>
                <a:latin typeface="Vodafone Rg" pitchFamily="34" charset="0"/>
                <a:ea typeface="微软雅黑" pitchFamily="34" charset="-122"/>
              </a:rPr>
              <a:pPr defTabSz="784003" eaLnBrk="0" hangingPunct="0">
                <a:lnSpc>
                  <a:spcPct val="85000"/>
                </a:lnSpc>
              </a:pPr>
              <a:t>‹#›</a:t>
            </a:fld>
            <a:endParaRPr lang="en-GB" altLang="zh-CN" sz="1200" b="1" dirty="0">
              <a:solidFill>
                <a:srgbClr val="000000"/>
              </a:solidFill>
              <a:latin typeface="Vodafone Rg" pitchFamily="34" charset="0"/>
              <a:ea typeface="微软雅黑" pitchFamily="34" charset="-122"/>
            </a:endParaRPr>
          </a:p>
        </p:txBody>
      </p:sp>
      <p:sp>
        <p:nvSpPr>
          <p:cNvPr id="12" name="Title Placeholder 11"/>
          <p:cNvSpPr>
            <a:spLocks noGrp="1"/>
          </p:cNvSpPr>
          <p:nvPr>
            <p:ph type="title"/>
          </p:nvPr>
        </p:nvSpPr>
        <p:spPr>
          <a:xfrm>
            <a:off x="609603" y="274639"/>
            <a:ext cx="10975975" cy="527028"/>
          </a:xfrm>
          <a:prstGeom prst="rect">
            <a:avLst/>
          </a:prstGeom>
        </p:spPr>
        <p:txBody>
          <a:bodyPr vert="horz" lIns="91414" tIns="45707" rIns="91414" bIns="45707" rtlCol="0" anchor="ctr">
            <a:normAutofit/>
          </a:bodyPr>
          <a:lstStyle/>
          <a:p>
            <a:r>
              <a:rPr lang="en-US" dirty="0" smtClean="0"/>
              <a:t>Click to edit Master title style</a:t>
            </a:r>
            <a:endParaRPr lang="en-US" dirty="0"/>
          </a:p>
        </p:txBody>
      </p:sp>
      <p:sp>
        <p:nvSpPr>
          <p:cNvPr id="13" name="Text Placeholder 12"/>
          <p:cNvSpPr>
            <a:spLocks noGrp="1"/>
          </p:cNvSpPr>
          <p:nvPr>
            <p:ph type="body" idx="1"/>
          </p:nvPr>
        </p:nvSpPr>
        <p:spPr>
          <a:xfrm>
            <a:off x="609603" y="1002084"/>
            <a:ext cx="10975975" cy="5124083"/>
          </a:xfrm>
          <a:prstGeom prst="rect">
            <a:avLst/>
          </a:prstGeom>
        </p:spPr>
        <p:txBody>
          <a:bodyPr vert="horz" lIns="91414" tIns="45707" rIns="91414" bIns="45707"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5744" r:id="rId1"/>
    <p:sldLayoutId id="2147485745" r:id="rId2"/>
    <p:sldLayoutId id="2147485746" r:id="rId3"/>
    <p:sldLayoutId id="2147485747" r:id="rId4"/>
    <p:sldLayoutId id="2147485748" r:id="rId5"/>
    <p:sldLayoutId id="2147485749" r:id="rId6"/>
    <p:sldLayoutId id="2147485750" r:id="rId7"/>
    <p:sldLayoutId id="2147485751" r:id="rId8"/>
    <p:sldLayoutId id="2147485752" r:id="rId9"/>
    <p:sldLayoutId id="2147485753" r:id="rId10"/>
    <p:sldLayoutId id="2147485755" r:id="rId11"/>
  </p:sldLayoutIdLst>
  <p:transition>
    <p:fade thruBlk="1"/>
  </p:transition>
  <p:timing>
    <p:tnLst>
      <p:par>
        <p:cTn id="1" dur="indefinite" restart="never" nodeType="tmRoot"/>
      </p:par>
    </p:tnLst>
  </p:timing>
  <p:hf sldNum="0" hdr="0" ftr="0"/>
  <p:txStyles>
    <p:titleStyle>
      <a:lvl1pPr algn="l" rtl="0" fontAlgn="base">
        <a:spcBef>
          <a:spcPct val="0"/>
        </a:spcBef>
        <a:spcAft>
          <a:spcPct val="0"/>
        </a:spcAft>
        <a:defRPr sz="2800" b="1">
          <a:solidFill>
            <a:srgbClr val="990000"/>
          </a:solidFill>
          <a:latin typeface="Vodafone Rg" pitchFamily="34" charset="0"/>
          <a:ea typeface="微软雅黑" pitchFamily="34" charset="-122"/>
          <a:cs typeface="+mj-cs"/>
        </a:defRPr>
      </a:lvl1pPr>
      <a:lvl2pPr algn="l" rtl="0" fontAlgn="base">
        <a:spcBef>
          <a:spcPct val="0"/>
        </a:spcBef>
        <a:spcAft>
          <a:spcPct val="0"/>
        </a:spcAft>
        <a:defRPr sz="3200">
          <a:solidFill>
            <a:srgbClr val="990000"/>
          </a:solidFill>
          <a:latin typeface="Arial" charset="0"/>
          <a:ea typeface="黑体" pitchFamily="2" charset="-122"/>
        </a:defRPr>
      </a:lvl2pPr>
      <a:lvl3pPr algn="l" rtl="0" fontAlgn="base">
        <a:spcBef>
          <a:spcPct val="0"/>
        </a:spcBef>
        <a:spcAft>
          <a:spcPct val="0"/>
        </a:spcAft>
        <a:defRPr sz="3200">
          <a:solidFill>
            <a:srgbClr val="990000"/>
          </a:solidFill>
          <a:latin typeface="Arial" charset="0"/>
          <a:ea typeface="黑体" pitchFamily="2" charset="-122"/>
        </a:defRPr>
      </a:lvl3pPr>
      <a:lvl4pPr algn="l" rtl="0" fontAlgn="base">
        <a:spcBef>
          <a:spcPct val="0"/>
        </a:spcBef>
        <a:spcAft>
          <a:spcPct val="0"/>
        </a:spcAft>
        <a:defRPr sz="3200">
          <a:solidFill>
            <a:srgbClr val="990000"/>
          </a:solidFill>
          <a:latin typeface="Arial" charset="0"/>
          <a:ea typeface="黑体" pitchFamily="2" charset="-122"/>
        </a:defRPr>
      </a:lvl4pPr>
      <a:lvl5pPr algn="l" rtl="0" fontAlgn="base">
        <a:spcBef>
          <a:spcPct val="0"/>
        </a:spcBef>
        <a:spcAft>
          <a:spcPct val="0"/>
        </a:spcAft>
        <a:defRPr sz="3200">
          <a:solidFill>
            <a:srgbClr val="990000"/>
          </a:solidFill>
          <a:latin typeface="Arial" charset="0"/>
          <a:ea typeface="黑体" pitchFamily="2" charset="-122"/>
        </a:defRPr>
      </a:lvl5pPr>
      <a:lvl6pPr marL="457072" algn="l" rtl="0" fontAlgn="base">
        <a:spcBef>
          <a:spcPct val="0"/>
        </a:spcBef>
        <a:spcAft>
          <a:spcPct val="0"/>
        </a:spcAft>
        <a:defRPr sz="3200">
          <a:solidFill>
            <a:srgbClr val="990000"/>
          </a:solidFill>
          <a:latin typeface="Arial" charset="0"/>
          <a:ea typeface="黑体" pitchFamily="2" charset="-122"/>
        </a:defRPr>
      </a:lvl6pPr>
      <a:lvl7pPr marL="914141" algn="l" rtl="0" fontAlgn="base">
        <a:spcBef>
          <a:spcPct val="0"/>
        </a:spcBef>
        <a:spcAft>
          <a:spcPct val="0"/>
        </a:spcAft>
        <a:defRPr sz="3200">
          <a:solidFill>
            <a:srgbClr val="990000"/>
          </a:solidFill>
          <a:latin typeface="Arial" charset="0"/>
          <a:ea typeface="黑体" pitchFamily="2" charset="-122"/>
        </a:defRPr>
      </a:lvl7pPr>
      <a:lvl8pPr marL="1371214" algn="l" rtl="0" fontAlgn="base">
        <a:spcBef>
          <a:spcPct val="0"/>
        </a:spcBef>
        <a:spcAft>
          <a:spcPct val="0"/>
        </a:spcAft>
        <a:defRPr sz="3200">
          <a:solidFill>
            <a:srgbClr val="990000"/>
          </a:solidFill>
          <a:latin typeface="Arial" charset="0"/>
          <a:ea typeface="黑体" pitchFamily="2" charset="-122"/>
        </a:defRPr>
      </a:lvl8pPr>
      <a:lvl9pPr marL="1828285" algn="l" rtl="0" fontAlgn="base">
        <a:spcBef>
          <a:spcPct val="0"/>
        </a:spcBef>
        <a:spcAft>
          <a:spcPct val="0"/>
        </a:spcAft>
        <a:defRPr sz="3200">
          <a:solidFill>
            <a:srgbClr val="990000"/>
          </a:solidFill>
          <a:latin typeface="Arial" charset="0"/>
          <a:ea typeface="黑体" pitchFamily="2" charset="-122"/>
        </a:defRPr>
      </a:lvl9pPr>
    </p:titleStyle>
    <p:bodyStyle>
      <a:lvl1pPr marL="342803" indent="-342803" algn="l" rtl="0" fontAlgn="base">
        <a:spcBef>
          <a:spcPct val="20000"/>
        </a:spcBef>
        <a:spcAft>
          <a:spcPct val="0"/>
        </a:spcAft>
        <a:buChar char="•"/>
        <a:defRPr sz="2100">
          <a:solidFill>
            <a:schemeClr val="tx1"/>
          </a:solidFill>
          <a:latin typeface="Vodafone Rg" pitchFamily="34" charset="0"/>
          <a:ea typeface="微软雅黑" pitchFamily="34" charset="-122"/>
          <a:cs typeface="+mn-cs"/>
        </a:defRPr>
      </a:lvl1pPr>
      <a:lvl2pPr marL="742739" indent="-285669" algn="l" rtl="0" fontAlgn="base">
        <a:spcBef>
          <a:spcPct val="20000"/>
        </a:spcBef>
        <a:spcAft>
          <a:spcPct val="0"/>
        </a:spcAft>
        <a:buChar char="–"/>
        <a:defRPr sz="1700">
          <a:solidFill>
            <a:schemeClr val="tx1"/>
          </a:solidFill>
          <a:latin typeface="Vodafone Rg" pitchFamily="34" charset="0"/>
          <a:ea typeface="微软雅黑" pitchFamily="34" charset="-122"/>
        </a:defRPr>
      </a:lvl2pPr>
      <a:lvl3pPr marL="1142677" indent="-228535" algn="l" rtl="0" fontAlgn="base">
        <a:spcBef>
          <a:spcPct val="20000"/>
        </a:spcBef>
        <a:spcAft>
          <a:spcPct val="0"/>
        </a:spcAft>
        <a:buChar char="•"/>
        <a:defRPr sz="1500">
          <a:solidFill>
            <a:schemeClr val="tx1"/>
          </a:solidFill>
          <a:latin typeface="Vodafone Rg" pitchFamily="34" charset="0"/>
          <a:ea typeface="微软雅黑" pitchFamily="34" charset="-122"/>
        </a:defRPr>
      </a:lvl3pPr>
      <a:lvl4pPr marL="1599748" indent="-228535" algn="l" rtl="0" fontAlgn="base">
        <a:spcBef>
          <a:spcPct val="20000"/>
        </a:spcBef>
        <a:spcAft>
          <a:spcPct val="0"/>
        </a:spcAft>
        <a:buChar char="–"/>
        <a:defRPr sz="1300">
          <a:solidFill>
            <a:schemeClr val="tx1"/>
          </a:solidFill>
          <a:latin typeface="Vodafone Rg" pitchFamily="34" charset="0"/>
          <a:ea typeface="微软雅黑" pitchFamily="34" charset="-122"/>
        </a:defRPr>
      </a:lvl4pPr>
      <a:lvl5pPr marL="2056821" indent="-228535" algn="l" rtl="0" fontAlgn="base">
        <a:spcBef>
          <a:spcPct val="20000"/>
        </a:spcBef>
        <a:spcAft>
          <a:spcPct val="0"/>
        </a:spcAft>
        <a:buChar char="»"/>
        <a:defRPr sz="1300">
          <a:solidFill>
            <a:schemeClr val="tx1"/>
          </a:solidFill>
          <a:latin typeface="Vodafone Rg" pitchFamily="34" charset="0"/>
          <a:ea typeface="微软雅黑" pitchFamily="34" charset="-122"/>
        </a:defRPr>
      </a:lvl5pPr>
      <a:lvl6pPr marL="2513890" indent="-228535" algn="l" rtl="0" fontAlgn="base">
        <a:spcBef>
          <a:spcPct val="20000"/>
        </a:spcBef>
        <a:spcAft>
          <a:spcPct val="0"/>
        </a:spcAft>
        <a:buChar char="»"/>
        <a:defRPr sz="2100">
          <a:solidFill>
            <a:schemeClr val="tx1"/>
          </a:solidFill>
          <a:latin typeface="+mn-lt"/>
          <a:ea typeface="+mn-ea"/>
        </a:defRPr>
      </a:lvl6pPr>
      <a:lvl7pPr marL="2970962" indent="-228535" algn="l" rtl="0" fontAlgn="base">
        <a:spcBef>
          <a:spcPct val="20000"/>
        </a:spcBef>
        <a:spcAft>
          <a:spcPct val="0"/>
        </a:spcAft>
        <a:buChar char="»"/>
        <a:defRPr sz="2100">
          <a:solidFill>
            <a:schemeClr val="tx1"/>
          </a:solidFill>
          <a:latin typeface="+mn-lt"/>
          <a:ea typeface="+mn-ea"/>
        </a:defRPr>
      </a:lvl7pPr>
      <a:lvl8pPr marL="3428032" indent="-228535" algn="l" rtl="0" fontAlgn="base">
        <a:spcBef>
          <a:spcPct val="20000"/>
        </a:spcBef>
        <a:spcAft>
          <a:spcPct val="0"/>
        </a:spcAft>
        <a:buChar char="»"/>
        <a:defRPr sz="2100">
          <a:solidFill>
            <a:schemeClr val="tx1"/>
          </a:solidFill>
          <a:latin typeface="+mn-lt"/>
          <a:ea typeface="+mn-ea"/>
        </a:defRPr>
      </a:lvl8pPr>
      <a:lvl9pPr marL="3885104" indent="-228535" algn="l" rtl="0" fontAlgn="base">
        <a:spcBef>
          <a:spcPct val="20000"/>
        </a:spcBef>
        <a:spcAft>
          <a:spcPct val="0"/>
        </a:spcAft>
        <a:buChar char="»"/>
        <a:defRPr sz="2100">
          <a:solidFill>
            <a:schemeClr val="tx1"/>
          </a:solidFill>
          <a:latin typeface="+mn-lt"/>
          <a:ea typeface="+mn-ea"/>
        </a:defRPr>
      </a:lvl9pPr>
    </p:bodyStyle>
    <p:otherStyle>
      <a:defPPr>
        <a:defRPr lang="zh-CN"/>
      </a:defPPr>
      <a:lvl1pPr marL="0" algn="l" defTabSz="914141" rtl="0" eaLnBrk="1" latinLnBrk="0" hangingPunct="1">
        <a:defRPr sz="1700" kern="1200">
          <a:solidFill>
            <a:schemeClr val="tx1"/>
          </a:solidFill>
          <a:latin typeface="+mn-lt"/>
          <a:ea typeface="+mn-ea"/>
          <a:cs typeface="+mn-cs"/>
        </a:defRPr>
      </a:lvl1pPr>
      <a:lvl2pPr marL="457072" algn="l" defTabSz="914141" rtl="0" eaLnBrk="1" latinLnBrk="0" hangingPunct="1">
        <a:defRPr sz="1700" kern="1200">
          <a:solidFill>
            <a:schemeClr val="tx1"/>
          </a:solidFill>
          <a:latin typeface="+mn-lt"/>
          <a:ea typeface="+mn-ea"/>
          <a:cs typeface="+mn-cs"/>
        </a:defRPr>
      </a:lvl2pPr>
      <a:lvl3pPr marL="914141" algn="l" defTabSz="914141" rtl="0" eaLnBrk="1" latinLnBrk="0" hangingPunct="1">
        <a:defRPr sz="1700" kern="1200">
          <a:solidFill>
            <a:schemeClr val="tx1"/>
          </a:solidFill>
          <a:latin typeface="+mn-lt"/>
          <a:ea typeface="+mn-ea"/>
          <a:cs typeface="+mn-cs"/>
        </a:defRPr>
      </a:lvl3pPr>
      <a:lvl4pPr marL="1371214" algn="l" defTabSz="914141" rtl="0" eaLnBrk="1" latinLnBrk="0" hangingPunct="1">
        <a:defRPr sz="1700" kern="1200">
          <a:solidFill>
            <a:schemeClr val="tx1"/>
          </a:solidFill>
          <a:latin typeface="+mn-lt"/>
          <a:ea typeface="+mn-ea"/>
          <a:cs typeface="+mn-cs"/>
        </a:defRPr>
      </a:lvl4pPr>
      <a:lvl5pPr marL="1828285" algn="l" defTabSz="914141" rtl="0" eaLnBrk="1" latinLnBrk="0" hangingPunct="1">
        <a:defRPr sz="1700" kern="1200">
          <a:solidFill>
            <a:schemeClr val="tx1"/>
          </a:solidFill>
          <a:latin typeface="+mn-lt"/>
          <a:ea typeface="+mn-ea"/>
          <a:cs typeface="+mn-cs"/>
        </a:defRPr>
      </a:lvl5pPr>
      <a:lvl6pPr marL="2285355" algn="l" defTabSz="914141" rtl="0" eaLnBrk="1" latinLnBrk="0" hangingPunct="1">
        <a:defRPr sz="1700" kern="1200">
          <a:solidFill>
            <a:schemeClr val="tx1"/>
          </a:solidFill>
          <a:latin typeface="+mn-lt"/>
          <a:ea typeface="+mn-ea"/>
          <a:cs typeface="+mn-cs"/>
        </a:defRPr>
      </a:lvl6pPr>
      <a:lvl7pPr marL="2742425" algn="l" defTabSz="914141" rtl="0" eaLnBrk="1" latinLnBrk="0" hangingPunct="1">
        <a:defRPr sz="1700" kern="1200">
          <a:solidFill>
            <a:schemeClr val="tx1"/>
          </a:solidFill>
          <a:latin typeface="+mn-lt"/>
          <a:ea typeface="+mn-ea"/>
          <a:cs typeface="+mn-cs"/>
        </a:defRPr>
      </a:lvl7pPr>
      <a:lvl8pPr marL="3199497" algn="l" defTabSz="914141" rtl="0" eaLnBrk="1" latinLnBrk="0" hangingPunct="1">
        <a:defRPr sz="1700" kern="1200">
          <a:solidFill>
            <a:schemeClr val="tx1"/>
          </a:solidFill>
          <a:latin typeface="+mn-lt"/>
          <a:ea typeface="+mn-ea"/>
          <a:cs typeface="+mn-cs"/>
        </a:defRPr>
      </a:lvl8pPr>
      <a:lvl9pPr marL="3656568" algn="l" defTabSz="914141" rtl="0" eaLnBrk="1" latinLnBrk="0" hangingPunct="1">
        <a:defRPr sz="17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2" descr="内页元素3-1"/>
          <p:cNvPicPr>
            <a:picLocks noChangeAspect="1" noChangeArrowheads="1"/>
          </p:cNvPicPr>
          <p:nvPr userDrawn="1"/>
        </p:nvPicPr>
        <p:blipFill>
          <a:blip r:embed="rId3" cstate="print"/>
          <a:srcRect/>
          <a:stretch>
            <a:fillRect/>
          </a:stretch>
        </p:blipFill>
        <p:spPr bwMode="auto">
          <a:xfrm>
            <a:off x="0" y="10"/>
            <a:ext cx="12193588" cy="6492875"/>
          </a:xfrm>
          <a:prstGeom prst="rect">
            <a:avLst/>
          </a:prstGeom>
          <a:noFill/>
          <a:ln w="9525">
            <a:noFill/>
            <a:miter lim="800000"/>
            <a:headEnd/>
            <a:tailEnd/>
          </a:ln>
        </p:spPr>
      </p:pic>
      <p:sp>
        <p:nvSpPr>
          <p:cNvPr id="1998851" name="Rectangle 3"/>
          <p:cNvSpPr>
            <a:spLocks noChangeArrowheads="1"/>
          </p:cNvSpPr>
          <p:nvPr userDrawn="1"/>
        </p:nvSpPr>
        <p:spPr bwMode="auto">
          <a:xfrm>
            <a:off x="2" y="3"/>
            <a:ext cx="12195175" cy="6859588"/>
          </a:xfrm>
          <a:prstGeom prst="rect">
            <a:avLst/>
          </a:prstGeom>
          <a:solidFill>
            <a:srgbClr val="DDDDDD"/>
          </a:solidFill>
          <a:ln w="9525">
            <a:noFill/>
            <a:miter lim="800000"/>
            <a:headEnd/>
            <a:tailEnd/>
          </a:ln>
          <a:effectLst/>
        </p:spPr>
        <p:txBody>
          <a:bodyPr wrap="none" lIns="91387" tIns="45694" rIns="91387" bIns="45694" anchor="ctr"/>
          <a:lstStyle/>
          <a:p>
            <a:pPr algn="ctr">
              <a:buClr>
                <a:srgbClr val="CC9900"/>
              </a:buClr>
              <a:buFont typeface="Wingdings" pitchFamily="2" charset="2"/>
              <a:buChar char="n"/>
              <a:defRPr/>
            </a:pPr>
            <a:endParaRPr lang="zh-CN" altLang="zh-CN">
              <a:solidFill>
                <a:srgbClr val="FFFFFF"/>
              </a:solidFill>
              <a:latin typeface="FrutigerNext LT Regular" pitchFamily="34" charset="0"/>
              <a:ea typeface="宋体" pitchFamily="2" charset="-122"/>
            </a:endParaRPr>
          </a:p>
        </p:txBody>
      </p:sp>
      <p:pic>
        <p:nvPicPr>
          <p:cNvPr id="4100" name="Picture 4" descr="目录元素"/>
          <p:cNvPicPr>
            <a:picLocks noChangeAspect="1" noChangeArrowheads="1"/>
          </p:cNvPicPr>
          <p:nvPr userDrawn="1"/>
        </p:nvPicPr>
        <p:blipFill>
          <a:blip r:embed="rId4" cstate="print"/>
          <a:srcRect/>
          <a:stretch>
            <a:fillRect/>
          </a:stretch>
        </p:blipFill>
        <p:spPr bwMode="auto">
          <a:xfrm>
            <a:off x="3" y="7946"/>
            <a:ext cx="6523039" cy="6851651"/>
          </a:xfrm>
          <a:prstGeom prst="rect">
            <a:avLst/>
          </a:prstGeom>
          <a:noFill/>
          <a:ln w="9525">
            <a:noFill/>
            <a:miter lim="800000"/>
            <a:headEnd/>
            <a:tailEnd/>
          </a:ln>
        </p:spPr>
      </p:pic>
      <p:sp>
        <p:nvSpPr>
          <p:cNvPr id="4101" name="Rectangle 5"/>
          <p:cNvSpPr>
            <a:spLocks noGrp="1" noChangeArrowheads="1"/>
          </p:cNvSpPr>
          <p:nvPr>
            <p:ph type="title"/>
          </p:nvPr>
        </p:nvSpPr>
        <p:spPr bwMode="auto">
          <a:xfrm>
            <a:off x="781053" y="488949"/>
            <a:ext cx="10975975" cy="1143000"/>
          </a:xfrm>
          <a:prstGeom prst="rect">
            <a:avLst/>
          </a:prstGeom>
          <a:noFill/>
          <a:ln w="9525" algn="ctr">
            <a:noFill/>
            <a:miter lim="800000"/>
            <a:headEnd/>
            <a:tailEnd/>
          </a:ln>
        </p:spPr>
        <p:txBody>
          <a:bodyPr vert="horz" wrap="square" lIns="91387" tIns="45694" rIns="91387" bIns="45694" numCol="1" anchor="ctr" anchorCtr="0" compatLnSpc="1">
            <a:prstTxWarp prst="textNoShape">
              <a:avLst/>
            </a:prstTxWarp>
          </a:bodyPr>
          <a:lstStyle/>
          <a:p>
            <a:pPr lvl="0"/>
            <a:r>
              <a:rPr lang="en-US" altLang="zh-CN" smtClean="0"/>
              <a:t>Content</a:t>
            </a:r>
          </a:p>
        </p:txBody>
      </p:sp>
      <p:sp>
        <p:nvSpPr>
          <p:cNvPr id="4102" name="Rectangle 6"/>
          <p:cNvSpPr>
            <a:spLocks noGrp="1" noChangeArrowheads="1"/>
          </p:cNvSpPr>
          <p:nvPr>
            <p:ph type="body" idx="1"/>
          </p:nvPr>
        </p:nvSpPr>
        <p:spPr bwMode="auto">
          <a:xfrm>
            <a:off x="896951" y="1724035"/>
            <a:ext cx="10975975" cy="4525963"/>
          </a:xfrm>
          <a:prstGeom prst="rect">
            <a:avLst/>
          </a:prstGeom>
          <a:noFill/>
          <a:ln w="9525" algn="ctr">
            <a:noFill/>
            <a:miter lim="800000"/>
            <a:headEnd/>
            <a:tailEnd/>
          </a:ln>
        </p:spPr>
        <p:txBody>
          <a:bodyPr vert="horz" wrap="square" lIns="91387" tIns="45694" rIns="91387" bIns="4569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998855" name="Rectangle 7"/>
          <p:cNvSpPr>
            <a:spLocks noChangeArrowheads="1"/>
          </p:cNvSpPr>
          <p:nvPr userDrawn="1"/>
        </p:nvSpPr>
        <p:spPr bwMode="auto">
          <a:xfrm>
            <a:off x="-2460624" y="528640"/>
            <a:ext cx="2460625" cy="5307012"/>
          </a:xfrm>
          <a:prstGeom prst="rect">
            <a:avLst/>
          </a:prstGeom>
          <a:noFill/>
          <a:ln w="9525">
            <a:noFill/>
            <a:miter lim="800000"/>
            <a:headEnd/>
            <a:tailEnd/>
          </a:ln>
          <a:effectLst/>
        </p:spPr>
        <p:txBody>
          <a:bodyPr lIns="87750" tIns="43873" rIns="87750" bIns="43873"/>
          <a:lstStyle/>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宋体" pitchFamily="2" charset="-122"/>
              </a:rPr>
              <a:t>英文标题</a:t>
            </a:r>
            <a:r>
              <a:rPr lang="en-US" altLang="zh-CN" sz="1200" dirty="0">
                <a:solidFill>
                  <a:srgbClr val="F8F8F8"/>
                </a:solidFill>
                <a:latin typeface="FrutigerNext LT Regular" pitchFamily="34" charset="0"/>
                <a:ea typeface="宋体" pitchFamily="2" charset="-122"/>
              </a:rPr>
              <a:t>:32-35pt  </a:t>
            </a: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宋体" pitchFamily="2" charset="-122"/>
              </a:rPr>
              <a:t>颜色</a:t>
            </a:r>
            <a:r>
              <a:rPr lang="en-US" altLang="zh-CN" sz="1200" dirty="0">
                <a:solidFill>
                  <a:srgbClr val="F8F8F8"/>
                </a:solidFill>
                <a:latin typeface="FrutigerNext LT Regular" pitchFamily="34" charset="0"/>
                <a:ea typeface="宋体" pitchFamily="2" charset="-122"/>
              </a:rPr>
              <a:t>: R153 G0 B0</a:t>
            </a:r>
          </a:p>
          <a:p>
            <a:pPr marL="342707" indent="-342707" algn="r">
              <a:lnSpc>
                <a:spcPct val="125000"/>
              </a:lnSpc>
              <a:spcBef>
                <a:spcPct val="20000"/>
              </a:spcBef>
              <a:buClr>
                <a:srgbClr val="990000"/>
              </a:buClr>
              <a:defRPr/>
            </a:pPr>
            <a:r>
              <a:rPr lang="zh-CN" altLang="en-US" sz="1200" dirty="0">
                <a:solidFill>
                  <a:srgbClr val="F8F8F8"/>
                </a:solidFill>
                <a:latin typeface="FrutigerNext LT Medium" pitchFamily="34" charset="0"/>
                <a:ea typeface="宋体" pitchFamily="2" charset="-122"/>
              </a:rPr>
              <a:t>内部使用字体 </a:t>
            </a:r>
            <a:r>
              <a:rPr lang="en-US" altLang="zh-CN" sz="1200" dirty="0">
                <a:solidFill>
                  <a:srgbClr val="F8F8F8"/>
                </a:solidFill>
                <a:latin typeface="FrutigerNext LT Medium" pitchFamily="34" charset="0"/>
                <a:ea typeface="宋体" pitchFamily="2" charset="-122"/>
              </a:rPr>
              <a:t>:</a:t>
            </a:r>
          </a:p>
          <a:p>
            <a:pPr marL="342707" indent="-342707" algn="r">
              <a:lnSpc>
                <a:spcPct val="125000"/>
              </a:lnSpc>
              <a:spcBef>
                <a:spcPct val="20000"/>
              </a:spcBef>
              <a:buClr>
                <a:srgbClr val="990000"/>
              </a:buClr>
              <a:defRPr/>
            </a:pPr>
            <a:r>
              <a:rPr lang="en-US" altLang="zh-CN" sz="1200" dirty="0" err="1">
                <a:solidFill>
                  <a:srgbClr val="F8F8F8"/>
                </a:solidFill>
                <a:latin typeface="FrutigerNext LT Medium" pitchFamily="34" charset="0"/>
                <a:ea typeface="宋体" pitchFamily="2" charset="-122"/>
              </a:rPr>
              <a:t>FrutigerNext</a:t>
            </a:r>
            <a:r>
              <a:rPr lang="en-US" altLang="zh-CN" sz="1200" dirty="0">
                <a:solidFill>
                  <a:srgbClr val="F8F8F8"/>
                </a:solidFill>
                <a:latin typeface="FrutigerNext LT Medium" pitchFamily="34" charset="0"/>
                <a:ea typeface="宋体" pitchFamily="2" charset="-122"/>
              </a:rPr>
              <a:t> LT Medium</a:t>
            </a:r>
          </a:p>
          <a:p>
            <a:pPr marL="342707" indent="-342707" algn="r">
              <a:lnSpc>
                <a:spcPct val="125000"/>
              </a:lnSpc>
              <a:spcBef>
                <a:spcPct val="20000"/>
              </a:spcBef>
              <a:buClr>
                <a:srgbClr val="990000"/>
              </a:buClr>
              <a:defRPr/>
            </a:pPr>
            <a:r>
              <a:rPr lang="zh-CN" altLang="en-US" sz="1200" dirty="0">
                <a:solidFill>
                  <a:srgbClr val="F8F8F8"/>
                </a:solidFill>
                <a:latin typeface="FrutigerNext LT Medium" pitchFamily="34" charset="0"/>
                <a:ea typeface="宋体" pitchFamily="2" charset="-122"/>
              </a:rPr>
              <a:t>外部使用字体 </a:t>
            </a:r>
            <a:r>
              <a:rPr lang="en-US" altLang="zh-CN" sz="1200" dirty="0">
                <a:solidFill>
                  <a:srgbClr val="F8F8F8"/>
                </a:solidFill>
                <a:latin typeface="FrutigerNext LT Medium" pitchFamily="34" charset="0"/>
                <a:ea typeface="宋体" pitchFamily="2" charset="-122"/>
              </a:rPr>
              <a:t>: Arial</a:t>
            </a:r>
          </a:p>
          <a:p>
            <a:pPr marL="342707" indent="-342707" algn="r">
              <a:lnSpc>
                <a:spcPct val="75000"/>
              </a:lnSpc>
              <a:spcBef>
                <a:spcPct val="20000"/>
              </a:spcBef>
              <a:buClr>
                <a:srgbClr val="990000"/>
              </a:buClr>
              <a:defRPr/>
            </a:pPr>
            <a:endParaRPr lang="en-US" altLang="zh-CN" sz="1200" dirty="0">
              <a:solidFill>
                <a:srgbClr val="F8F8F8"/>
              </a:solidFill>
              <a:latin typeface="FrutigerNext LT Regular" pitchFamily="34" charset="0"/>
              <a:ea typeface="宋体" pitchFamily="2" charset="-122"/>
            </a:endParaRP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宋体" pitchFamily="2" charset="-122"/>
              </a:rPr>
              <a:t>中文标题</a:t>
            </a:r>
            <a:r>
              <a:rPr lang="en-US" altLang="zh-CN" sz="1200" dirty="0">
                <a:solidFill>
                  <a:srgbClr val="F8F8F8"/>
                </a:solidFill>
                <a:latin typeface="FrutigerNext LT Regular" pitchFamily="34" charset="0"/>
                <a:ea typeface="宋体" pitchFamily="2" charset="-122"/>
              </a:rPr>
              <a:t>:30-32pt  </a:t>
            </a: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宋体" pitchFamily="2" charset="-122"/>
              </a:rPr>
              <a:t>颜色</a:t>
            </a:r>
            <a:r>
              <a:rPr lang="en-US" altLang="zh-CN" sz="1200" dirty="0">
                <a:solidFill>
                  <a:srgbClr val="F8F8F8"/>
                </a:solidFill>
                <a:latin typeface="FrutigerNext LT Regular" pitchFamily="34" charset="0"/>
                <a:ea typeface="宋体" pitchFamily="2" charset="-122"/>
              </a:rPr>
              <a:t>: R153 G0 B0</a:t>
            </a: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宋体" pitchFamily="2" charset="-122"/>
              </a:rPr>
              <a:t>字体</a:t>
            </a:r>
            <a:r>
              <a:rPr lang="en-US" altLang="zh-CN" sz="1200" dirty="0">
                <a:solidFill>
                  <a:srgbClr val="F8F8F8"/>
                </a:solidFill>
                <a:latin typeface="FrutigerNext LT Regular" pitchFamily="34" charset="0"/>
                <a:ea typeface="宋体" pitchFamily="2" charset="-122"/>
              </a:rPr>
              <a:t>:</a:t>
            </a:r>
            <a:r>
              <a:rPr lang="zh-CN" altLang="en-US" sz="1200" dirty="0">
                <a:solidFill>
                  <a:srgbClr val="F8F8F8"/>
                </a:solidFill>
                <a:latin typeface="FrutigerNext LT Regular" pitchFamily="34" charset="0"/>
                <a:ea typeface="宋体" pitchFamily="2" charset="-122"/>
              </a:rPr>
              <a:t>黑体</a:t>
            </a:r>
          </a:p>
          <a:p>
            <a:pPr marL="342707" indent="-342707" algn="r">
              <a:lnSpc>
                <a:spcPct val="125000"/>
              </a:lnSpc>
              <a:spcBef>
                <a:spcPct val="20000"/>
              </a:spcBef>
              <a:buClr>
                <a:srgbClr val="990000"/>
              </a:buClr>
              <a:defRPr/>
            </a:pPr>
            <a:endParaRPr lang="zh-CN" altLang="en-US" sz="1200" dirty="0">
              <a:solidFill>
                <a:srgbClr val="F8F8F8"/>
              </a:solidFill>
              <a:latin typeface="FrutigerNext LT Regular" pitchFamily="34" charset="0"/>
              <a:ea typeface="宋体" pitchFamily="2" charset="-122"/>
            </a:endParaRPr>
          </a:p>
          <a:p>
            <a:pPr marL="342707" indent="-342707" algn="r">
              <a:lnSpc>
                <a:spcPct val="125000"/>
              </a:lnSpc>
              <a:spcBef>
                <a:spcPct val="20000"/>
              </a:spcBef>
              <a:buClr>
                <a:srgbClr val="990000"/>
              </a:buClr>
              <a:defRPr/>
            </a:pPr>
            <a:endParaRPr lang="zh-CN" altLang="en-US" sz="1200" dirty="0">
              <a:solidFill>
                <a:srgbClr val="F8F8F8"/>
              </a:solidFill>
              <a:latin typeface="FrutigerNext LT Regular" pitchFamily="34" charset="0"/>
              <a:ea typeface="宋体" pitchFamily="2" charset="-122"/>
            </a:endParaRPr>
          </a:p>
          <a:p>
            <a:pPr marL="342707" indent="-342707" algn="r">
              <a:lnSpc>
                <a:spcPct val="125000"/>
              </a:lnSpc>
              <a:spcBef>
                <a:spcPct val="20000"/>
              </a:spcBef>
              <a:buClr>
                <a:srgbClr val="990000"/>
              </a:buClr>
              <a:defRPr/>
            </a:pPr>
            <a:endParaRPr lang="zh-CN" altLang="en-US" sz="1200" dirty="0">
              <a:solidFill>
                <a:srgbClr val="F8F8F8"/>
              </a:solidFill>
              <a:latin typeface="FrutigerNext LT Regular" pitchFamily="34" charset="0"/>
              <a:ea typeface="宋体" pitchFamily="2" charset="-122"/>
            </a:endParaRP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宋体" pitchFamily="2" charset="-122"/>
              </a:rPr>
              <a:t>英文正文</a:t>
            </a:r>
            <a:r>
              <a:rPr lang="en-US" altLang="zh-CN" sz="1200" dirty="0">
                <a:solidFill>
                  <a:srgbClr val="F8F8F8"/>
                </a:solidFill>
                <a:latin typeface="FrutigerNext LT Regular" pitchFamily="34" charset="0"/>
                <a:ea typeface="宋体" pitchFamily="2" charset="-122"/>
              </a:rPr>
              <a:t>:20-22pt</a:t>
            </a: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宋体" pitchFamily="2" charset="-122"/>
              </a:rPr>
              <a:t>子目录 </a:t>
            </a:r>
            <a:r>
              <a:rPr lang="en-US" altLang="zh-CN" sz="1200" dirty="0">
                <a:solidFill>
                  <a:srgbClr val="F8F8F8"/>
                </a:solidFill>
                <a:latin typeface="FrutigerNext LT Regular" pitchFamily="34" charset="0"/>
                <a:ea typeface="宋体" pitchFamily="2" charset="-122"/>
              </a:rPr>
              <a:t>(2-5</a:t>
            </a:r>
            <a:r>
              <a:rPr lang="zh-CN" altLang="en-US" sz="1200" dirty="0">
                <a:solidFill>
                  <a:srgbClr val="F8F8F8"/>
                </a:solidFill>
                <a:latin typeface="FrutigerNext LT Regular" pitchFamily="34" charset="0"/>
                <a:ea typeface="宋体" pitchFamily="2" charset="-122"/>
              </a:rPr>
              <a:t>级</a:t>
            </a:r>
            <a:r>
              <a:rPr lang="en-US" altLang="zh-CN" sz="1200" dirty="0">
                <a:solidFill>
                  <a:srgbClr val="F8F8F8"/>
                </a:solidFill>
                <a:latin typeface="FrutigerNext LT Regular" pitchFamily="34" charset="0"/>
                <a:ea typeface="宋体" pitchFamily="2" charset="-122"/>
              </a:rPr>
              <a:t>) :18pt  </a:t>
            </a: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宋体" pitchFamily="2" charset="-122"/>
              </a:rPr>
              <a:t>颜色</a:t>
            </a:r>
            <a:r>
              <a:rPr lang="en-US" altLang="zh-CN" sz="1200" dirty="0">
                <a:solidFill>
                  <a:srgbClr val="F8F8F8"/>
                </a:solidFill>
                <a:latin typeface="FrutigerNext LT Regular" pitchFamily="34" charset="0"/>
                <a:ea typeface="宋体" pitchFamily="2" charset="-122"/>
              </a:rPr>
              <a:t>:</a:t>
            </a:r>
            <a:r>
              <a:rPr lang="zh-CN" altLang="en-US" sz="1200" dirty="0">
                <a:solidFill>
                  <a:srgbClr val="F8F8F8"/>
                </a:solidFill>
                <a:latin typeface="FrutigerNext LT Regular" pitchFamily="34" charset="0"/>
                <a:ea typeface="宋体" pitchFamily="2" charset="-122"/>
              </a:rPr>
              <a:t>黑色</a:t>
            </a:r>
          </a:p>
          <a:p>
            <a:pPr marL="342707" indent="-342707" algn="r">
              <a:lnSpc>
                <a:spcPct val="125000"/>
              </a:lnSpc>
              <a:spcBef>
                <a:spcPct val="20000"/>
              </a:spcBef>
              <a:buClr>
                <a:srgbClr val="990000"/>
              </a:buClr>
              <a:defRPr/>
            </a:pPr>
            <a:r>
              <a:rPr lang="zh-CN" altLang="en-US" sz="1200" dirty="0">
                <a:solidFill>
                  <a:srgbClr val="F8F8F8"/>
                </a:solidFill>
                <a:latin typeface="FrutigerNext LT Medium" pitchFamily="34" charset="0"/>
                <a:ea typeface="宋体" pitchFamily="2" charset="-122"/>
              </a:rPr>
              <a:t>内部使用字体 </a:t>
            </a:r>
            <a:r>
              <a:rPr lang="en-US" altLang="zh-CN" sz="1200" dirty="0">
                <a:solidFill>
                  <a:srgbClr val="F8F8F8"/>
                </a:solidFill>
                <a:latin typeface="FrutigerNext LT Medium" pitchFamily="34" charset="0"/>
                <a:ea typeface="宋体" pitchFamily="2" charset="-122"/>
              </a:rPr>
              <a:t>:</a:t>
            </a:r>
          </a:p>
          <a:p>
            <a:pPr marL="342707" indent="-342707" algn="r">
              <a:lnSpc>
                <a:spcPct val="125000"/>
              </a:lnSpc>
              <a:spcBef>
                <a:spcPct val="20000"/>
              </a:spcBef>
              <a:buClr>
                <a:srgbClr val="990000"/>
              </a:buClr>
              <a:defRPr/>
            </a:pPr>
            <a:r>
              <a:rPr lang="en-US" altLang="zh-CN" sz="1200" dirty="0" err="1">
                <a:solidFill>
                  <a:srgbClr val="F8F8F8"/>
                </a:solidFill>
                <a:latin typeface="FrutigerNext LT Medium" pitchFamily="34" charset="0"/>
                <a:ea typeface="宋体" pitchFamily="2" charset="-122"/>
              </a:rPr>
              <a:t>FrutigerNext</a:t>
            </a:r>
            <a:r>
              <a:rPr lang="en-US" altLang="zh-CN" sz="1200" dirty="0">
                <a:solidFill>
                  <a:srgbClr val="F8F8F8"/>
                </a:solidFill>
                <a:latin typeface="FrutigerNext LT Medium" pitchFamily="34" charset="0"/>
                <a:ea typeface="宋体" pitchFamily="2" charset="-122"/>
              </a:rPr>
              <a:t> LT Regular</a:t>
            </a:r>
          </a:p>
          <a:p>
            <a:pPr marL="342707" indent="-342707" algn="r">
              <a:lnSpc>
                <a:spcPct val="125000"/>
              </a:lnSpc>
              <a:spcBef>
                <a:spcPct val="20000"/>
              </a:spcBef>
              <a:buClr>
                <a:srgbClr val="990000"/>
              </a:buClr>
              <a:defRPr/>
            </a:pPr>
            <a:r>
              <a:rPr lang="zh-CN" altLang="en-US" sz="1200" dirty="0">
                <a:solidFill>
                  <a:srgbClr val="F8F8F8"/>
                </a:solidFill>
                <a:latin typeface="FrutigerNext LT Medium" pitchFamily="34" charset="0"/>
                <a:ea typeface="宋体" pitchFamily="2" charset="-122"/>
              </a:rPr>
              <a:t>外部使用字体 </a:t>
            </a:r>
            <a:r>
              <a:rPr lang="en-US" altLang="zh-CN" sz="1200" dirty="0">
                <a:solidFill>
                  <a:srgbClr val="F8F8F8"/>
                </a:solidFill>
                <a:latin typeface="FrutigerNext LT Medium" pitchFamily="34" charset="0"/>
                <a:ea typeface="宋体" pitchFamily="2" charset="-122"/>
              </a:rPr>
              <a:t>: Arial</a:t>
            </a:r>
          </a:p>
          <a:p>
            <a:pPr marL="342707" indent="-342707" algn="r">
              <a:lnSpc>
                <a:spcPct val="75000"/>
              </a:lnSpc>
              <a:spcBef>
                <a:spcPct val="20000"/>
              </a:spcBef>
              <a:buClr>
                <a:srgbClr val="990000"/>
              </a:buClr>
              <a:defRPr/>
            </a:pPr>
            <a:endParaRPr lang="en-US" altLang="zh-CN" sz="1200" dirty="0">
              <a:solidFill>
                <a:srgbClr val="F8F8F8"/>
              </a:solidFill>
              <a:latin typeface="FrutigerNext LT Regular" pitchFamily="34" charset="0"/>
              <a:ea typeface="宋体" pitchFamily="2" charset="-122"/>
            </a:endParaRP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宋体" pitchFamily="2" charset="-122"/>
              </a:rPr>
              <a:t>中文正文</a:t>
            </a:r>
            <a:r>
              <a:rPr lang="en-US" altLang="zh-CN" sz="1200" dirty="0">
                <a:solidFill>
                  <a:srgbClr val="F8F8F8"/>
                </a:solidFill>
                <a:latin typeface="FrutigerNext LT Regular" pitchFamily="34" charset="0"/>
                <a:ea typeface="宋体" pitchFamily="2" charset="-122"/>
              </a:rPr>
              <a:t>:18-20pt</a:t>
            </a: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宋体" pitchFamily="2" charset="-122"/>
              </a:rPr>
              <a:t>子目录</a:t>
            </a:r>
            <a:r>
              <a:rPr lang="en-US" altLang="zh-CN" sz="1200" dirty="0">
                <a:solidFill>
                  <a:srgbClr val="F8F8F8"/>
                </a:solidFill>
                <a:latin typeface="FrutigerNext LT Regular" pitchFamily="34" charset="0"/>
                <a:ea typeface="宋体" pitchFamily="2" charset="-122"/>
              </a:rPr>
              <a:t>(2-5</a:t>
            </a:r>
            <a:r>
              <a:rPr lang="zh-CN" altLang="en-US" sz="1200" dirty="0">
                <a:solidFill>
                  <a:srgbClr val="F8F8F8"/>
                </a:solidFill>
                <a:latin typeface="FrutigerNext LT Regular" pitchFamily="34" charset="0"/>
                <a:ea typeface="宋体" pitchFamily="2" charset="-122"/>
              </a:rPr>
              <a:t>级</a:t>
            </a:r>
            <a:r>
              <a:rPr lang="en-US" altLang="zh-CN" sz="1200" dirty="0">
                <a:solidFill>
                  <a:srgbClr val="F8F8F8"/>
                </a:solidFill>
                <a:latin typeface="FrutigerNext LT Regular" pitchFamily="34" charset="0"/>
                <a:ea typeface="宋体" pitchFamily="2" charset="-122"/>
              </a:rPr>
              <a:t>):18pt </a:t>
            </a: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宋体" pitchFamily="2" charset="-122"/>
              </a:rPr>
              <a:t>颜色</a:t>
            </a:r>
            <a:r>
              <a:rPr lang="en-US" altLang="zh-CN" sz="1200" dirty="0">
                <a:solidFill>
                  <a:srgbClr val="F8F8F8"/>
                </a:solidFill>
                <a:latin typeface="FrutigerNext LT Regular" pitchFamily="34" charset="0"/>
                <a:ea typeface="宋体" pitchFamily="2" charset="-122"/>
              </a:rPr>
              <a:t>:</a:t>
            </a:r>
            <a:r>
              <a:rPr lang="zh-CN" altLang="en-US" sz="1200" dirty="0">
                <a:solidFill>
                  <a:srgbClr val="F8F8F8"/>
                </a:solidFill>
                <a:latin typeface="FrutigerNext LT Regular" pitchFamily="34" charset="0"/>
                <a:ea typeface="宋体" pitchFamily="2" charset="-122"/>
              </a:rPr>
              <a:t>黑色</a:t>
            </a: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宋体" pitchFamily="2" charset="-122"/>
              </a:rPr>
              <a:t>字体</a:t>
            </a:r>
            <a:r>
              <a:rPr lang="en-US" altLang="zh-CN" sz="1200" dirty="0">
                <a:solidFill>
                  <a:srgbClr val="F8F8F8"/>
                </a:solidFill>
                <a:latin typeface="FrutigerNext LT Regular" pitchFamily="34" charset="0"/>
                <a:ea typeface="宋体" pitchFamily="2" charset="-122"/>
              </a:rPr>
              <a:t>:</a:t>
            </a:r>
            <a:r>
              <a:rPr lang="zh-CN" altLang="en-US" sz="1200" dirty="0">
                <a:solidFill>
                  <a:srgbClr val="F8F8F8"/>
                </a:solidFill>
                <a:latin typeface="FrutigerNext LT Regular" pitchFamily="34" charset="0"/>
                <a:ea typeface="宋体" pitchFamily="2" charset="-122"/>
              </a:rPr>
              <a:t>细黑体 </a:t>
            </a:r>
          </a:p>
          <a:p>
            <a:pPr marL="342707" indent="-342707" algn="r">
              <a:lnSpc>
                <a:spcPct val="125000"/>
              </a:lnSpc>
              <a:spcBef>
                <a:spcPct val="20000"/>
              </a:spcBef>
              <a:buClr>
                <a:srgbClr val="990000"/>
              </a:buClr>
              <a:defRPr/>
            </a:pPr>
            <a:endParaRPr lang="en-US" altLang="zh-CN" sz="1200" dirty="0">
              <a:solidFill>
                <a:srgbClr val="080808"/>
              </a:solidFill>
              <a:latin typeface="FrutigerNext LT Regular" pitchFamily="34" charset="0"/>
              <a:ea typeface="宋体" pitchFamily="2" charset="-122"/>
            </a:endParaRPr>
          </a:p>
        </p:txBody>
      </p:sp>
      <p:sp>
        <p:nvSpPr>
          <p:cNvPr id="1998856" name="Rectangle 8"/>
          <p:cNvSpPr>
            <a:spLocks noChangeArrowheads="1"/>
          </p:cNvSpPr>
          <p:nvPr userDrawn="1"/>
        </p:nvSpPr>
        <p:spPr bwMode="auto">
          <a:xfrm>
            <a:off x="12361978" y="5444860"/>
            <a:ext cx="1227137" cy="323097"/>
          </a:xfrm>
          <a:prstGeom prst="rect">
            <a:avLst/>
          </a:prstGeom>
          <a:solidFill>
            <a:srgbClr val="F8F8F8"/>
          </a:solidFill>
          <a:ln w="9525" algn="ctr">
            <a:noFill/>
            <a:miter lim="800000"/>
            <a:headEnd/>
            <a:tailEnd/>
          </a:ln>
          <a:effectLst/>
        </p:spPr>
        <p:txBody>
          <a:bodyPr lIns="91371" tIns="45686" rIns="91371" bIns="45686" anchor="ctr">
            <a:spAutoFit/>
          </a:bodyPr>
          <a:lstStyle/>
          <a:p>
            <a:pPr algn="ctr" defTabSz="877391" eaLnBrk="0" hangingPunct="0">
              <a:defRPr/>
            </a:pPr>
            <a:endParaRPr lang="zh-CN" altLang="zh-CN" sz="1500" dirty="0">
              <a:solidFill>
                <a:srgbClr val="FFFFFF"/>
              </a:solidFill>
              <a:latin typeface="FrutigerNext LT Regular" pitchFamily="34" charset="0"/>
            </a:endParaRPr>
          </a:p>
        </p:txBody>
      </p:sp>
      <p:grpSp>
        <p:nvGrpSpPr>
          <p:cNvPr id="2" name="Group 9"/>
          <p:cNvGrpSpPr>
            <a:grpSpLocks/>
          </p:cNvGrpSpPr>
          <p:nvPr userDrawn="1"/>
        </p:nvGrpSpPr>
        <p:grpSpPr bwMode="auto">
          <a:xfrm>
            <a:off x="12472988" y="5278444"/>
            <a:ext cx="989012" cy="184151"/>
            <a:chOff x="6657" y="3492"/>
            <a:chExt cx="527" cy="121"/>
          </a:xfrm>
        </p:grpSpPr>
        <p:sp>
          <p:nvSpPr>
            <p:cNvPr id="1998858" name="Rectangle 10"/>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59" name="Rectangle 11"/>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60" name="Rectangle 12"/>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61" name="Rectangle 13"/>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grpSp>
      <p:grpSp>
        <p:nvGrpSpPr>
          <p:cNvPr id="3" name="Group 14"/>
          <p:cNvGrpSpPr>
            <a:grpSpLocks/>
          </p:cNvGrpSpPr>
          <p:nvPr userDrawn="1"/>
        </p:nvGrpSpPr>
        <p:grpSpPr bwMode="auto">
          <a:xfrm>
            <a:off x="12472988" y="6204103"/>
            <a:ext cx="989012" cy="182563"/>
            <a:chOff x="6657" y="4103"/>
            <a:chExt cx="527" cy="121"/>
          </a:xfrm>
        </p:grpSpPr>
        <p:sp>
          <p:nvSpPr>
            <p:cNvPr id="1998863" name="Rectangle 15"/>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64" name="Rectangle 16"/>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65" name="Rectangle 17"/>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66" name="Rectangle 18"/>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grpSp>
      <p:grpSp>
        <p:nvGrpSpPr>
          <p:cNvPr id="4" name="Group 19"/>
          <p:cNvGrpSpPr>
            <a:grpSpLocks/>
          </p:cNvGrpSpPr>
          <p:nvPr userDrawn="1"/>
        </p:nvGrpSpPr>
        <p:grpSpPr bwMode="auto">
          <a:xfrm>
            <a:off x="12472988" y="6450015"/>
            <a:ext cx="989012" cy="182563"/>
            <a:chOff x="6657" y="4266"/>
            <a:chExt cx="527" cy="121"/>
          </a:xfrm>
        </p:grpSpPr>
        <p:sp>
          <p:nvSpPr>
            <p:cNvPr id="1998868" name="Rectangle 20"/>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69" name="Rectangle 21"/>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70" name="Rectangle 22"/>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71" name="Rectangle 23"/>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grpSp>
      <p:grpSp>
        <p:nvGrpSpPr>
          <p:cNvPr id="5" name="Group 24"/>
          <p:cNvGrpSpPr>
            <a:grpSpLocks/>
          </p:cNvGrpSpPr>
          <p:nvPr userDrawn="1"/>
        </p:nvGrpSpPr>
        <p:grpSpPr bwMode="auto">
          <a:xfrm>
            <a:off x="12472988" y="5527831"/>
            <a:ext cx="989012" cy="182563"/>
            <a:chOff x="6657" y="3656"/>
            <a:chExt cx="527" cy="121"/>
          </a:xfrm>
        </p:grpSpPr>
        <p:sp>
          <p:nvSpPr>
            <p:cNvPr id="1998873" name="Rectangle 25"/>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74" name="Rectangle 26"/>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75" name="Rectangle 27"/>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76" name="Rectangle 28"/>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grpSp>
      <p:grpSp>
        <p:nvGrpSpPr>
          <p:cNvPr id="6" name="Group 29"/>
          <p:cNvGrpSpPr>
            <a:grpSpLocks/>
          </p:cNvGrpSpPr>
          <p:nvPr userDrawn="1"/>
        </p:nvGrpSpPr>
        <p:grpSpPr bwMode="auto">
          <a:xfrm>
            <a:off x="12472988" y="5957891"/>
            <a:ext cx="989012" cy="182563"/>
            <a:chOff x="6657" y="3941"/>
            <a:chExt cx="527" cy="121"/>
          </a:xfrm>
        </p:grpSpPr>
        <p:sp>
          <p:nvSpPr>
            <p:cNvPr id="1998878" name="Rectangle 30"/>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79" name="Rectangle 31"/>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80" name="Rectangle 32"/>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81" name="Rectangle 33"/>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grpSp>
      <p:grpSp>
        <p:nvGrpSpPr>
          <p:cNvPr id="7" name="Group 34"/>
          <p:cNvGrpSpPr>
            <a:grpSpLocks/>
          </p:cNvGrpSpPr>
          <p:nvPr userDrawn="1"/>
        </p:nvGrpSpPr>
        <p:grpSpPr bwMode="auto">
          <a:xfrm>
            <a:off x="12472988" y="6697667"/>
            <a:ext cx="989012" cy="182563"/>
            <a:chOff x="6657" y="4430"/>
            <a:chExt cx="527" cy="121"/>
          </a:xfrm>
        </p:grpSpPr>
        <p:sp>
          <p:nvSpPr>
            <p:cNvPr id="1998883" name="Rectangle 35"/>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84" name="Rectangle 36"/>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85" name="Rectangle 37"/>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86" name="Rectangle 38"/>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grpSp>
      <p:grpSp>
        <p:nvGrpSpPr>
          <p:cNvPr id="8" name="Group 39"/>
          <p:cNvGrpSpPr>
            <a:grpSpLocks/>
          </p:cNvGrpSpPr>
          <p:nvPr userDrawn="1"/>
        </p:nvGrpSpPr>
        <p:grpSpPr bwMode="auto">
          <a:xfrm>
            <a:off x="12472988" y="5032381"/>
            <a:ext cx="989012" cy="184151"/>
            <a:chOff x="6657" y="3329"/>
            <a:chExt cx="527" cy="122"/>
          </a:xfrm>
        </p:grpSpPr>
        <p:sp>
          <p:nvSpPr>
            <p:cNvPr id="1998888" name="Rectangle 40"/>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89" name="Rectangle 41"/>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90" name="Rectangle 42"/>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91" name="Rectangle 43"/>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grpSp>
      <p:grpSp>
        <p:nvGrpSpPr>
          <p:cNvPr id="9" name="Group 44"/>
          <p:cNvGrpSpPr>
            <a:grpSpLocks/>
          </p:cNvGrpSpPr>
          <p:nvPr userDrawn="1"/>
        </p:nvGrpSpPr>
        <p:grpSpPr bwMode="auto">
          <a:xfrm>
            <a:off x="12472988" y="4600731"/>
            <a:ext cx="989012" cy="182563"/>
            <a:chOff x="6657" y="3043"/>
            <a:chExt cx="527" cy="121"/>
          </a:xfrm>
        </p:grpSpPr>
        <p:sp>
          <p:nvSpPr>
            <p:cNvPr id="1998893" name="Rectangle 45"/>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94" name="Rectangle 46"/>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95" name="Rectangle 47"/>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96" name="Rectangle 48"/>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grpSp>
      <p:grpSp>
        <p:nvGrpSpPr>
          <p:cNvPr id="10" name="Group 49"/>
          <p:cNvGrpSpPr>
            <a:grpSpLocks/>
          </p:cNvGrpSpPr>
          <p:nvPr userDrawn="1"/>
        </p:nvGrpSpPr>
        <p:grpSpPr bwMode="auto">
          <a:xfrm>
            <a:off x="12472988" y="4354519"/>
            <a:ext cx="989012" cy="184151"/>
            <a:chOff x="6657" y="2881"/>
            <a:chExt cx="527" cy="121"/>
          </a:xfrm>
        </p:grpSpPr>
        <p:sp>
          <p:nvSpPr>
            <p:cNvPr id="1998898" name="Rectangle 50"/>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99" name="Rectangle 51"/>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900" name="Rectangle 52"/>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901" name="Rectangle 53"/>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grpSp>
      <p:sp>
        <p:nvSpPr>
          <p:cNvPr id="1998902" name="Rectangle 54"/>
          <p:cNvSpPr>
            <a:spLocks noChangeArrowheads="1"/>
          </p:cNvSpPr>
          <p:nvPr userDrawn="1"/>
        </p:nvSpPr>
        <p:spPr bwMode="auto">
          <a:xfrm>
            <a:off x="12269790" y="2263783"/>
            <a:ext cx="1401763" cy="2654300"/>
          </a:xfrm>
          <a:prstGeom prst="rect">
            <a:avLst/>
          </a:prstGeom>
          <a:noFill/>
          <a:ln w="9525">
            <a:noFill/>
            <a:miter lim="800000"/>
            <a:headEnd/>
            <a:tailEnd/>
          </a:ln>
          <a:effectLst/>
        </p:spPr>
        <p:txBody>
          <a:bodyPr lIns="87750" tIns="43873" rIns="87750" bIns="43873"/>
          <a:lstStyle/>
          <a:p>
            <a:pPr marL="342707" indent="-342707">
              <a:lnSpc>
                <a:spcPct val="120000"/>
              </a:lnSpc>
              <a:spcBef>
                <a:spcPct val="20000"/>
              </a:spcBef>
              <a:buClr>
                <a:srgbClr val="990000"/>
              </a:buClr>
              <a:defRPr/>
            </a:pPr>
            <a:r>
              <a:rPr lang="zh-CN" altLang="en-US" sz="1200" dirty="0">
                <a:solidFill>
                  <a:srgbClr val="F8F8F8"/>
                </a:solidFill>
                <a:latin typeface="华文细黑" pitchFamily="2" charset="-122"/>
                <a:ea typeface="宋体" pitchFamily="2" charset="-122"/>
              </a:rPr>
              <a:t>配色参考方案：</a:t>
            </a:r>
          </a:p>
          <a:p>
            <a:pPr marL="342707" indent="-342707">
              <a:lnSpc>
                <a:spcPct val="120000"/>
              </a:lnSpc>
              <a:spcBef>
                <a:spcPct val="20000"/>
              </a:spcBef>
              <a:buClr>
                <a:srgbClr val="990000"/>
              </a:buClr>
              <a:defRPr/>
            </a:pPr>
            <a:r>
              <a:rPr lang="zh-CN" altLang="en-US" sz="1200" dirty="0">
                <a:solidFill>
                  <a:srgbClr val="F8F8F8"/>
                </a:solidFill>
                <a:latin typeface="华文细黑" pitchFamily="2" charset="-122"/>
                <a:ea typeface="宋体" pitchFamily="2" charset="-122"/>
              </a:rPr>
              <a:t>建议同一页面内不超过四种颜色，以下是９组配色方案，同一页面内只选择一组使用。</a:t>
            </a:r>
          </a:p>
          <a:p>
            <a:pPr marL="342707" indent="-342707">
              <a:lnSpc>
                <a:spcPct val="120000"/>
              </a:lnSpc>
              <a:spcBef>
                <a:spcPct val="20000"/>
              </a:spcBef>
              <a:buClr>
                <a:srgbClr val="990000"/>
              </a:buClr>
              <a:defRPr/>
            </a:pPr>
            <a:r>
              <a:rPr lang="zh-CN" altLang="en-US" sz="1200" dirty="0">
                <a:solidFill>
                  <a:srgbClr val="F8F8F8"/>
                </a:solidFill>
                <a:latin typeface="华文细黑" pitchFamily="2" charset="-122"/>
                <a:ea typeface="宋体" pitchFamily="2" charset="-122"/>
              </a:rPr>
              <a:t>（仅供参考）</a:t>
            </a:r>
          </a:p>
        </p:txBody>
      </p:sp>
      <p:sp>
        <p:nvSpPr>
          <p:cNvPr id="1998903" name="Rectangle 55"/>
          <p:cNvSpPr>
            <a:spLocks noChangeArrowheads="1"/>
          </p:cNvSpPr>
          <p:nvPr userDrawn="1"/>
        </p:nvSpPr>
        <p:spPr bwMode="auto">
          <a:xfrm>
            <a:off x="12269790" y="-61903"/>
            <a:ext cx="1401763" cy="838201"/>
          </a:xfrm>
          <a:prstGeom prst="rect">
            <a:avLst/>
          </a:prstGeom>
          <a:noFill/>
          <a:ln w="9525">
            <a:noFill/>
            <a:miter lim="800000"/>
            <a:headEnd/>
            <a:tailEnd/>
          </a:ln>
          <a:effectLst/>
        </p:spPr>
        <p:txBody>
          <a:bodyPr lIns="87750" tIns="43873" rIns="87750" bIns="43873"/>
          <a:lstStyle/>
          <a:p>
            <a:pPr marL="342707" indent="-342707">
              <a:lnSpc>
                <a:spcPct val="120000"/>
              </a:lnSpc>
              <a:spcBef>
                <a:spcPct val="20000"/>
              </a:spcBef>
              <a:buClr>
                <a:srgbClr val="990000"/>
              </a:buClr>
              <a:defRPr/>
            </a:pPr>
            <a:r>
              <a:rPr lang="zh-CN" altLang="en-US" sz="1200" dirty="0">
                <a:solidFill>
                  <a:srgbClr val="F8F8F8"/>
                </a:solidFill>
                <a:latin typeface="华文细黑" pitchFamily="2" charset="-122"/>
                <a:ea typeface="宋体" pitchFamily="2" charset="-122"/>
              </a:rPr>
              <a:t>客户或者合作伙伴的标志放在右上角</a:t>
            </a:r>
            <a:r>
              <a:rPr lang="en-US" altLang="zh-CN" sz="1200" dirty="0">
                <a:solidFill>
                  <a:srgbClr val="F8F8F8"/>
                </a:solidFill>
                <a:latin typeface="华文细黑" pitchFamily="2" charset="-122"/>
                <a:ea typeface="宋体" pitchFamily="2" charset="-122"/>
              </a:rPr>
              <a:t>.</a:t>
            </a:r>
          </a:p>
        </p:txBody>
      </p:sp>
    </p:spTree>
  </p:cSld>
  <p:clrMap bg1="lt1" tx1="dk1" bg2="lt2" tx2="dk2" accent1="accent1" accent2="accent2" accent3="accent3" accent4="accent4" accent5="accent5" accent6="accent6" hlink="hlink" folHlink="folHlink"/>
  <p:sldLayoutIdLst>
    <p:sldLayoutId id="2147485759" r:id="rId1"/>
  </p:sldLayoutIdLst>
  <p:transition/>
  <p:txStyles>
    <p:titleStyle>
      <a:lvl1pPr algn="l" rtl="0" eaLnBrk="0" fontAlgn="base" hangingPunct="0">
        <a:spcBef>
          <a:spcPct val="0"/>
        </a:spcBef>
        <a:spcAft>
          <a:spcPct val="0"/>
        </a:spcAft>
        <a:defRPr sz="4800" b="1">
          <a:solidFill>
            <a:srgbClr val="990000"/>
          </a:solidFill>
          <a:latin typeface="+mj-lt"/>
          <a:ea typeface="+mj-ea"/>
          <a:cs typeface="+mj-cs"/>
        </a:defRPr>
      </a:lvl1pPr>
      <a:lvl2pPr algn="l" rtl="0" eaLnBrk="0" fontAlgn="base" hangingPunct="0">
        <a:spcBef>
          <a:spcPct val="0"/>
        </a:spcBef>
        <a:spcAft>
          <a:spcPct val="0"/>
        </a:spcAft>
        <a:defRPr sz="4800"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4800"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4800"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4800" b="1">
          <a:solidFill>
            <a:srgbClr val="990000"/>
          </a:solidFill>
          <a:latin typeface="FrutigerNext LT Medium" pitchFamily="34" charset="0"/>
          <a:ea typeface="宋体" pitchFamily="2" charset="-122"/>
        </a:defRPr>
      </a:lvl5pPr>
      <a:lvl6pPr marL="456944" algn="l" rtl="0" fontAlgn="base">
        <a:spcBef>
          <a:spcPct val="0"/>
        </a:spcBef>
        <a:spcAft>
          <a:spcPct val="0"/>
        </a:spcAft>
        <a:defRPr sz="4800" b="1">
          <a:solidFill>
            <a:srgbClr val="990000"/>
          </a:solidFill>
          <a:latin typeface="FrutigerNext LT Medium" pitchFamily="34" charset="0"/>
          <a:ea typeface="宋体" pitchFamily="2" charset="-122"/>
        </a:defRPr>
      </a:lvl6pPr>
      <a:lvl7pPr marL="913882" algn="l" rtl="0" fontAlgn="base">
        <a:spcBef>
          <a:spcPct val="0"/>
        </a:spcBef>
        <a:spcAft>
          <a:spcPct val="0"/>
        </a:spcAft>
        <a:defRPr sz="4800" b="1">
          <a:solidFill>
            <a:srgbClr val="990000"/>
          </a:solidFill>
          <a:latin typeface="FrutigerNext LT Medium" pitchFamily="34" charset="0"/>
          <a:ea typeface="宋体" pitchFamily="2" charset="-122"/>
        </a:defRPr>
      </a:lvl7pPr>
      <a:lvl8pPr marL="1370823" algn="l" rtl="0" fontAlgn="base">
        <a:spcBef>
          <a:spcPct val="0"/>
        </a:spcBef>
        <a:spcAft>
          <a:spcPct val="0"/>
        </a:spcAft>
        <a:defRPr sz="4800" b="1">
          <a:solidFill>
            <a:srgbClr val="990000"/>
          </a:solidFill>
          <a:latin typeface="FrutigerNext LT Medium" pitchFamily="34" charset="0"/>
          <a:ea typeface="宋体" pitchFamily="2" charset="-122"/>
        </a:defRPr>
      </a:lvl8pPr>
      <a:lvl9pPr marL="1827764" algn="l" rtl="0" fontAlgn="base">
        <a:spcBef>
          <a:spcPct val="0"/>
        </a:spcBef>
        <a:spcAft>
          <a:spcPct val="0"/>
        </a:spcAft>
        <a:defRPr sz="4800" b="1">
          <a:solidFill>
            <a:srgbClr val="990000"/>
          </a:solidFill>
          <a:latin typeface="FrutigerNext LT Medium" pitchFamily="34" charset="0"/>
          <a:ea typeface="宋体" pitchFamily="2" charset="-122"/>
        </a:defRPr>
      </a:lvl9pPr>
    </p:titleStyle>
    <p:bodyStyle>
      <a:lvl1pPr marL="342707" indent="-342707" algn="l" rtl="0" eaLnBrk="0" fontAlgn="base" hangingPunct="0">
        <a:lnSpc>
          <a:spcPct val="125000"/>
        </a:lnSpc>
        <a:spcBef>
          <a:spcPct val="20000"/>
        </a:spcBef>
        <a:spcAft>
          <a:spcPct val="0"/>
        </a:spcAft>
        <a:buClr>
          <a:schemeClr val="tx2"/>
        </a:buClr>
        <a:buChar char="•"/>
        <a:defRPr sz="3200" b="1">
          <a:solidFill>
            <a:srgbClr val="808080"/>
          </a:solidFill>
          <a:latin typeface="+mn-lt"/>
          <a:ea typeface="+mn-ea"/>
          <a:cs typeface="+mn-cs"/>
        </a:defRPr>
      </a:lvl1pPr>
      <a:lvl2pPr marL="742529" indent="-285589" algn="l" rtl="0" eaLnBrk="0" fontAlgn="base" hangingPunct="0">
        <a:lnSpc>
          <a:spcPct val="125000"/>
        </a:lnSpc>
        <a:spcBef>
          <a:spcPct val="20000"/>
        </a:spcBef>
        <a:spcAft>
          <a:spcPct val="0"/>
        </a:spcAft>
        <a:buFont typeface="Arial" pitchFamily="34" charset="0"/>
        <a:buChar char="›"/>
        <a:defRPr sz="2800">
          <a:solidFill>
            <a:srgbClr val="808080"/>
          </a:solidFill>
          <a:latin typeface="+mn-lt"/>
          <a:ea typeface="+mn-ea"/>
        </a:defRPr>
      </a:lvl2pPr>
      <a:lvl3pPr marL="1142351" indent="-228471" algn="l" rtl="0" eaLnBrk="0" fontAlgn="base" hangingPunct="0">
        <a:lnSpc>
          <a:spcPct val="125000"/>
        </a:lnSpc>
        <a:spcBef>
          <a:spcPct val="20000"/>
        </a:spcBef>
        <a:spcAft>
          <a:spcPct val="0"/>
        </a:spcAft>
        <a:buFont typeface="FrutigerNext LT Medium"/>
        <a:buChar char="»"/>
        <a:defRPr sz="2400">
          <a:solidFill>
            <a:srgbClr val="808080"/>
          </a:solidFill>
          <a:latin typeface="+mn-lt"/>
          <a:ea typeface="+mn-ea"/>
        </a:defRPr>
      </a:lvl3pPr>
      <a:lvl4pPr marL="1599293" indent="-228471" algn="l" rtl="0" eaLnBrk="0" fontAlgn="base" hangingPunct="0">
        <a:lnSpc>
          <a:spcPct val="125000"/>
        </a:lnSpc>
        <a:spcBef>
          <a:spcPct val="20000"/>
        </a:spcBef>
        <a:spcAft>
          <a:spcPct val="0"/>
        </a:spcAft>
        <a:buChar char="–"/>
        <a:defRPr sz="2000">
          <a:solidFill>
            <a:srgbClr val="808080"/>
          </a:solidFill>
          <a:latin typeface="+mn-lt"/>
          <a:ea typeface="+mn-ea"/>
        </a:defRPr>
      </a:lvl4pPr>
      <a:lvl5pPr marL="2056233" indent="-228471" algn="l" rtl="0" eaLnBrk="0" fontAlgn="base" hangingPunct="0">
        <a:lnSpc>
          <a:spcPct val="125000"/>
        </a:lnSpc>
        <a:spcBef>
          <a:spcPct val="20000"/>
        </a:spcBef>
        <a:spcAft>
          <a:spcPct val="0"/>
        </a:spcAft>
        <a:buFont typeface="Arial" pitchFamily="34" charset="0"/>
        <a:buChar char="~"/>
        <a:defRPr sz="2000">
          <a:solidFill>
            <a:srgbClr val="808080"/>
          </a:solidFill>
          <a:latin typeface="+mn-lt"/>
          <a:ea typeface="+mn-ea"/>
        </a:defRPr>
      </a:lvl5pPr>
      <a:lvl6pPr marL="2513175" indent="-228471" algn="l" rtl="0" fontAlgn="base">
        <a:lnSpc>
          <a:spcPct val="125000"/>
        </a:lnSpc>
        <a:spcBef>
          <a:spcPct val="20000"/>
        </a:spcBef>
        <a:spcAft>
          <a:spcPct val="0"/>
        </a:spcAft>
        <a:buFont typeface="Arial" charset="0"/>
        <a:buChar char="~"/>
        <a:defRPr sz="2000">
          <a:solidFill>
            <a:srgbClr val="808080"/>
          </a:solidFill>
          <a:latin typeface="+mn-lt"/>
          <a:ea typeface="+mn-ea"/>
        </a:defRPr>
      </a:lvl6pPr>
      <a:lvl7pPr marL="2970117" indent="-228471" algn="l" rtl="0" fontAlgn="base">
        <a:lnSpc>
          <a:spcPct val="125000"/>
        </a:lnSpc>
        <a:spcBef>
          <a:spcPct val="20000"/>
        </a:spcBef>
        <a:spcAft>
          <a:spcPct val="0"/>
        </a:spcAft>
        <a:buFont typeface="Arial" charset="0"/>
        <a:buChar char="~"/>
        <a:defRPr sz="2000">
          <a:solidFill>
            <a:srgbClr val="808080"/>
          </a:solidFill>
          <a:latin typeface="+mn-lt"/>
          <a:ea typeface="+mn-ea"/>
        </a:defRPr>
      </a:lvl7pPr>
      <a:lvl8pPr marL="3427056" indent="-228471" algn="l" rtl="0" fontAlgn="base">
        <a:lnSpc>
          <a:spcPct val="125000"/>
        </a:lnSpc>
        <a:spcBef>
          <a:spcPct val="20000"/>
        </a:spcBef>
        <a:spcAft>
          <a:spcPct val="0"/>
        </a:spcAft>
        <a:buFont typeface="Arial" charset="0"/>
        <a:buChar char="~"/>
        <a:defRPr sz="2000">
          <a:solidFill>
            <a:srgbClr val="808080"/>
          </a:solidFill>
          <a:latin typeface="+mn-lt"/>
          <a:ea typeface="+mn-ea"/>
        </a:defRPr>
      </a:lvl8pPr>
      <a:lvl9pPr marL="3883997" indent="-228471" algn="l" rtl="0" fontAlgn="base">
        <a:lnSpc>
          <a:spcPct val="125000"/>
        </a:lnSpc>
        <a:spcBef>
          <a:spcPct val="20000"/>
        </a:spcBef>
        <a:spcAft>
          <a:spcPct val="0"/>
        </a:spcAft>
        <a:buFont typeface="Arial" charset="0"/>
        <a:buChar char="~"/>
        <a:defRPr sz="2000">
          <a:solidFill>
            <a:srgbClr val="808080"/>
          </a:solidFill>
          <a:latin typeface="+mn-lt"/>
          <a:ea typeface="+mn-ea"/>
        </a:defRPr>
      </a:lvl9pPr>
    </p:bodyStyle>
    <p:otherStyle>
      <a:defPPr>
        <a:defRPr lang="zh-CN"/>
      </a:defPPr>
      <a:lvl1pPr marL="0" algn="l" defTabSz="913882" rtl="0" eaLnBrk="1" latinLnBrk="0" hangingPunct="1">
        <a:defRPr sz="1700" kern="1200">
          <a:solidFill>
            <a:schemeClr val="tx1"/>
          </a:solidFill>
          <a:latin typeface="+mn-lt"/>
          <a:ea typeface="+mn-ea"/>
          <a:cs typeface="+mn-cs"/>
        </a:defRPr>
      </a:lvl1pPr>
      <a:lvl2pPr marL="456944" algn="l" defTabSz="913882" rtl="0" eaLnBrk="1" latinLnBrk="0" hangingPunct="1">
        <a:defRPr sz="1700" kern="1200">
          <a:solidFill>
            <a:schemeClr val="tx1"/>
          </a:solidFill>
          <a:latin typeface="+mn-lt"/>
          <a:ea typeface="+mn-ea"/>
          <a:cs typeface="+mn-cs"/>
        </a:defRPr>
      </a:lvl2pPr>
      <a:lvl3pPr marL="913882" algn="l" defTabSz="913882" rtl="0" eaLnBrk="1" latinLnBrk="0" hangingPunct="1">
        <a:defRPr sz="1700" kern="1200">
          <a:solidFill>
            <a:schemeClr val="tx1"/>
          </a:solidFill>
          <a:latin typeface="+mn-lt"/>
          <a:ea typeface="+mn-ea"/>
          <a:cs typeface="+mn-cs"/>
        </a:defRPr>
      </a:lvl3pPr>
      <a:lvl4pPr marL="1370823" algn="l" defTabSz="913882" rtl="0" eaLnBrk="1" latinLnBrk="0" hangingPunct="1">
        <a:defRPr sz="1700" kern="1200">
          <a:solidFill>
            <a:schemeClr val="tx1"/>
          </a:solidFill>
          <a:latin typeface="+mn-lt"/>
          <a:ea typeface="+mn-ea"/>
          <a:cs typeface="+mn-cs"/>
        </a:defRPr>
      </a:lvl4pPr>
      <a:lvl5pPr marL="1827764" algn="l" defTabSz="913882" rtl="0" eaLnBrk="1" latinLnBrk="0" hangingPunct="1">
        <a:defRPr sz="1700" kern="1200">
          <a:solidFill>
            <a:schemeClr val="tx1"/>
          </a:solidFill>
          <a:latin typeface="+mn-lt"/>
          <a:ea typeface="+mn-ea"/>
          <a:cs typeface="+mn-cs"/>
        </a:defRPr>
      </a:lvl5pPr>
      <a:lvl6pPr marL="2284704" algn="l" defTabSz="913882" rtl="0" eaLnBrk="1" latinLnBrk="0" hangingPunct="1">
        <a:defRPr sz="1700" kern="1200">
          <a:solidFill>
            <a:schemeClr val="tx1"/>
          </a:solidFill>
          <a:latin typeface="+mn-lt"/>
          <a:ea typeface="+mn-ea"/>
          <a:cs typeface="+mn-cs"/>
        </a:defRPr>
      </a:lvl6pPr>
      <a:lvl7pPr marL="2741647" algn="l" defTabSz="913882" rtl="0" eaLnBrk="1" latinLnBrk="0" hangingPunct="1">
        <a:defRPr sz="1700" kern="1200">
          <a:solidFill>
            <a:schemeClr val="tx1"/>
          </a:solidFill>
          <a:latin typeface="+mn-lt"/>
          <a:ea typeface="+mn-ea"/>
          <a:cs typeface="+mn-cs"/>
        </a:defRPr>
      </a:lvl7pPr>
      <a:lvl8pPr marL="3198586" algn="l" defTabSz="913882" rtl="0" eaLnBrk="1" latinLnBrk="0" hangingPunct="1">
        <a:defRPr sz="1700" kern="1200">
          <a:solidFill>
            <a:schemeClr val="tx1"/>
          </a:solidFill>
          <a:latin typeface="+mn-lt"/>
          <a:ea typeface="+mn-ea"/>
          <a:cs typeface="+mn-cs"/>
        </a:defRPr>
      </a:lvl8pPr>
      <a:lvl9pPr marL="3655526" algn="l" defTabSz="913882" rtl="0" eaLnBrk="1" latinLnBrk="0" hangingPunct="1">
        <a:defRPr sz="17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4" name="Picture 79" descr="dd"/>
          <p:cNvPicPr>
            <a:picLocks noChangeAspect="1" noChangeArrowheads="1"/>
          </p:cNvPicPr>
          <p:nvPr userDrawn="1"/>
        </p:nvPicPr>
        <p:blipFill>
          <a:blip r:embed="rId7" cstate="print"/>
          <a:srcRect/>
          <a:stretch>
            <a:fillRect/>
          </a:stretch>
        </p:blipFill>
        <p:spPr bwMode="auto">
          <a:xfrm>
            <a:off x="0" y="6224589"/>
            <a:ext cx="12203644" cy="636587"/>
          </a:xfrm>
          <a:prstGeom prst="rect">
            <a:avLst/>
          </a:prstGeom>
          <a:noFill/>
          <a:ln w="9525">
            <a:noFill/>
            <a:miter lim="800000"/>
            <a:headEnd/>
            <a:tailEnd/>
          </a:ln>
        </p:spPr>
      </p:pic>
      <p:sp>
        <p:nvSpPr>
          <p:cNvPr id="154" name="Text Box 8"/>
          <p:cNvSpPr txBox="1">
            <a:spLocks noChangeArrowheads="1"/>
          </p:cNvSpPr>
          <p:nvPr userDrawn="1"/>
        </p:nvSpPr>
        <p:spPr bwMode="auto">
          <a:xfrm>
            <a:off x="1007801" y="6451604"/>
            <a:ext cx="2532325" cy="184666"/>
          </a:xfrm>
          <a:prstGeom prst="rect">
            <a:avLst/>
          </a:prstGeom>
          <a:noFill/>
          <a:ln>
            <a:noFill/>
          </a:ln>
          <a:extLst>
            <a:ext uri="{909E8E84-426E-40DD-AFC4-6F175D3DCCD1}"/>
            <a:ext uri="{91240B29-F687-4F45-9708-019B960494DF}"/>
          </a:extLst>
        </p:spPr>
        <p:txBody>
          <a:bodyPr wrap="none" lIns="0" tIns="0" rIns="80102"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srgbClr val="000000"/>
                </a:solidFill>
                <a:latin typeface="FrutigerNext LT Bold" pitchFamily="34" charset="0"/>
                <a:ea typeface="MS PGothic" pitchFamily="34" charset="-128"/>
              </a:rPr>
              <a:t>HUAWEI TECHNOLOGIES CO., LTD.</a:t>
            </a:r>
          </a:p>
        </p:txBody>
      </p:sp>
      <p:pic>
        <p:nvPicPr>
          <p:cNvPr id="8196" name="Picture 9" descr="8"/>
          <p:cNvPicPr>
            <a:picLocks noChangeAspect="1" noChangeArrowheads="1"/>
          </p:cNvPicPr>
          <p:nvPr userDrawn="1"/>
        </p:nvPicPr>
        <p:blipFill>
          <a:blip r:embed="rId8" cstate="print"/>
          <a:srcRect/>
          <a:stretch>
            <a:fillRect/>
          </a:stretch>
        </p:blipFill>
        <p:spPr bwMode="auto">
          <a:xfrm>
            <a:off x="10014440" y="6386517"/>
            <a:ext cx="1748822" cy="312737"/>
          </a:xfrm>
          <a:prstGeom prst="rect">
            <a:avLst/>
          </a:prstGeom>
          <a:noFill/>
          <a:ln w="9525">
            <a:noFill/>
            <a:miter lim="800000"/>
            <a:headEnd/>
            <a:tailEnd/>
          </a:ln>
        </p:spPr>
      </p:pic>
      <p:sp>
        <p:nvSpPr>
          <p:cNvPr id="8197" name="Rectangle 13"/>
          <p:cNvSpPr>
            <a:spLocks noGrp="1" noChangeArrowheads="1"/>
          </p:cNvSpPr>
          <p:nvPr>
            <p:ph type="title"/>
          </p:nvPr>
        </p:nvSpPr>
        <p:spPr bwMode="auto">
          <a:xfrm>
            <a:off x="1007797" y="325443"/>
            <a:ext cx="10179584" cy="871537"/>
          </a:xfrm>
          <a:prstGeom prst="rect">
            <a:avLst/>
          </a:prstGeom>
          <a:noFill/>
          <a:ln w="9525">
            <a:noFill/>
            <a:miter lim="800000"/>
            <a:headEnd/>
            <a:tailEnd/>
          </a:ln>
        </p:spPr>
        <p:txBody>
          <a:bodyPr vert="horz" wrap="square" lIns="0" tIns="40058" rIns="80118" bIns="40058" numCol="1" anchor="ctr" anchorCtr="0" compatLnSpc="1">
            <a:prstTxWarp prst="textNoShape">
              <a:avLst/>
            </a:prstTxWarp>
          </a:bodyPr>
          <a:lstStyle/>
          <a:p>
            <a:pPr lvl="0"/>
            <a:r>
              <a:rPr lang="zh-CN" altLang="en-US" smtClean="0"/>
              <a:t>单击此处编辑母版标题样式</a:t>
            </a:r>
          </a:p>
        </p:txBody>
      </p:sp>
      <p:sp>
        <p:nvSpPr>
          <p:cNvPr id="10247" name="Rectangle 21"/>
          <p:cNvSpPr>
            <a:spLocks noChangeArrowheads="1"/>
          </p:cNvSpPr>
          <p:nvPr userDrawn="1"/>
        </p:nvSpPr>
        <p:spPr bwMode="auto">
          <a:xfrm>
            <a:off x="4849127" y="6479465"/>
            <a:ext cx="1892947" cy="138499"/>
          </a:xfrm>
          <a:prstGeom prst="rect">
            <a:avLst/>
          </a:prstGeom>
          <a:noFill/>
          <a:ln w="9525" algn="ctr">
            <a:noFill/>
            <a:miter lim="800000"/>
            <a:headEnd/>
            <a:tailEnd/>
          </a:ln>
          <a:effectLst/>
        </p:spPr>
        <p:txBody>
          <a:bodyPr wrap="none" lIns="80070" tIns="0" rIns="80070" bIns="0">
            <a:spAutoFit/>
          </a:bodyPr>
          <a:lstStyle/>
          <a:p>
            <a:pPr defTabSz="801575" eaLnBrk="0" hangingPunct="0">
              <a:defRPr/>
            </a:pPr>
            <a:r>
              <a:rPr lang="zh-CN" altLang="en-US" sz="900" dirty="0" smtClean="0">
                <a:solidFill>
                  <a:srgbClr val="000000"/>
                </a:solidFill>
                <a:latin typeface="华文细黑"/>
                <a:ea typeface="华文细黑"/>
              </a:rPr>
              <a:t>华为保密信息，未经授权禁止扩散</a:t>
            </a:r>
            <a:endParaRPr lang="en-US" altLang="zh-CN" sz="900" dirty="0">
              <a:solidFill>
                <a:srgbClr val="000000"/>
              </a:solidFill>
              <a:latin typeface="华文细黑"/>
              <a:ea typeface="华文细黑"/>
            </a:endParaRPr>
          </a:p>
        </p:txBody>
      </p:sp>
      <p:sp>
        <p:nvSpPr>
          <p:cNvPr id="8199" name="Rectangle 68"/>
          <p:cNvSpPr>
            <a:spLocks noGrp="1" noChangeArrowheads="1"/>
          </p:cNvSpPr>
          <p:nvPr>
            <p:ph type="body" idx="1"/>
          </p:nvPr>
        </p:nvSpPr>
        <p:spPr bwMode="auto">
          <a:xfrm>
            <a:off x="1007797" y="1628779"/>
            <a:ext cx="10179584" cy="4194175"/>
          </a:xfrm>
          <a:prstGeom prst="rect">
            <a:avLst/>
          </a:prstGeom>
          <a:noFill/>
          <a:ln w="9525">
            <a:noFill/>
            <a:miter lim="800000"/>
            <a:headEnd/>
            <a:tailEnd/>
          </a:ln>
        </p:spPr>
        <p:txBody>
          <a:bodyPr vert="horz" wrap="square" lIns="80130" tIns="40064" rIns="80130" bIns="4006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49" name="Rectangle 15"/>
          <p:cNvSpPr>
            <a:spLocks noChangeArrowheads="1"/>
          </p:cNvSpPr>
          <p:nvPr userDrawn="1"/>
        </p:nvSpPr>
        <p:spPr bwMode="auto">
          <a:xfrm>
            <a:off x="-2604175" y="692152"/>
            <a:ext cx="2460207" cy="5523155"/>
          </a:xfrm>
          <a:prstGeom prst="rect">
            <a:avLst/>
          </a:prstGeom>
          <a:noFill/>
          <a:ln w="9525">
            <a:noFill/>
            <a:miter lim="800000"/>
            <a:headEnd/>
            <a:tailEnd/>
          </a:ln>
          <a:effectLst/>
        </p:spPr>
        <p:txBody>
          <a:bodyPr lIns="80113" tIns="40057" rIns="80113" bIns="40057">
            <a:spAutoFit/>
          </a:bodyPr>
          <a:lstStyle/>
          <a:p>
            <a:pPr marL="342851" indent="-342851" algn="r" eaLnBrk="0" hangingPunct="0">
              <a:lnSpc>
                <a:spcPct val="125000"/>
              </a:lnSpc>
              <a:spcBef>
                <a:spcPct val="20000"/>
              </a:spcBef>
              <a:buFont typeface="Arial" charset="0"/>
              <a:buNone/>
              <a:defRPr/>
            </a:pPr>
            <a:r>
              <a:rPr lang="zh-CN" altLang="en-US" sz="1100" dirty="0">
                <a:solidFill>
                  <a:srgbClr val="FFFFFF"/>
                </a:solidFill>
                <a:latin typeface="Calibri" pitchFamily="34" charset="0"/>
                <a:ea typeface="宋体" charset="-122"/>
              </a:rPr>
              <a:t>英文标题</a:t>
            </a:r>
            <a:r>
              <a:rPr lang="en-US" altLang="zh-CN" sz="1100" dirty="0">
                <a:solidFill>
                  <a:srgbClr val="FFFFFF"/>
                </a:solidFill>
                <a:latin typeface="Calibri" pitchFamily="34" charset="0"/>
                <a:ea typeface="宋体" charset="-122"/>
              </a:rPr>
              <a:t>:32-35pt  </a:t>
            </a:r>
            <a:endParaRPr lang="zh-CN" altLang="en-US" sz="1100" dirty="0">
              <a:solidFill>
                <a:srgbClr val="FFFFFF"/>
              </a:solidFill>
              <a:latin typeface="Calibri" pitchFamily="34" charset="0"/>
              <a:ea typeface="宋体" charset="-122"/>
            </a:endParaRPr>
          </a:p>
          <a:p>
            <a:pPr marL="342851" indent="-342851" algn="r" eaLnBrk="0" hangingPunct="0">
              <a:lnSpc>
                <a:spcPct val="125000"/>
              </a:lnSpc>
              <a:spcBef>
                <a:spcPct val="20000"/>
              </a:spcBef>
              <a:buFont typeface="Arial" charset="0"/>
              <a:buNone/>
              <a:defRPr/>
            </a:pPr>
            <a:r>
              <a:rPr lang="zh-CN" altLang="en-US" sz="1100" dirty="0">
                <a:solidFill>
                  <a:srgbClr val="FFFFFF"/>
                </a:solidFill>
                <a:latin typeface="Calibri" pitchFamily="34" charset="0"/>
                <a:ea typeface="宋体" charset="-122"/>
              </a:rPr>
              <a:t>颜色</a:t>
            </a:r>
            <a:r>
              <a:rPr lang="en-US" altLang="zh-CN" sz="1100" dirty="0">
                <a:solidFill>
                  <a:srgbClr val="FFFFFF"/>
                </a:solidFill>
                <a:latin typeface="Calibri" pitchFamily="34" charset="0"/>
                <a:ea typeface="宋体" charset="-122"/>
              </a:rPr>
              <a:t>: R153 G0 B0</a:t>
            </a:r>
          </a:p>
          <a:p>
            <a:pPr marL="342851" indent="-342851" algn="r" eaLnBrk="0" hangingPunct="0">
              <a:lnSpc>
                <a:spcPct val="125000"/>
              </a:lnSpc>
              <a:spcBef>
                <a:spcPct val="20000"/>
              </a:spcBef>
              <a:buFont typeface="Arial" charset="0"/>
              <a:buNone/>
              <a:defRPr/>
            </a:pPr>
            <a:r>
              <a:rPr lang="zh-CN" altLang="en-US" sz="1100" dirty="0">
                <a:solidFill>
                  <a:srgbClr val="FFFFFF"/>
                </a:solidFill>
                <a:latin typeface="Calibri" pitchFamily="34" charset="0"/>
                <a:ea typeface="宋体" charset="-122"/>
              </a:rPr>
              <a:t>内部使用字体 </a:t>
            </a:r>
            <a:r>
              <a:rPr lang="en-US" altLang="zh-CN" sz="1100" dirty="0">
                <a:solidFill>
                  <a:srgbClr val="FFFFFF"/>
                </a:solidFill>
                <a:latin typeface="Calibri" pitchFamily="34" charset="0"/>
                <a:ea typeface="宋体" charset="-122"/>
              </a:rPr>
              <a:t>:</a:t>
            </a:r>
          </a:p>
          <a:p>
            <a:pPr marL="342851" indent="-342851" algn="r" eaLnBrk="0" hangingPunct="0">
              <a:lnSpc>
                <a:spcPct val="125000"/>
              </a:lnSpc>
              <a:spcBef>
                <a:spcPct val="20000"/>
              </a:spcBef>
              <a:buFont typeface="Arial" charset="0"/>
              <a:buNone/>
              <a:defRPr/>
            </a:pPr>
            <a:r>
              <a:rPr lang="en-US" altLang="zh-CN" sz="1100" dirty="0" err="1">
                <a:solidFill>
                  <a:srgbClr val="FFFFFF"/>
                </a:solidFill>
                <a:latin typeface="Calibri" pitchFamily="34" charset="0"/>
                <a:ea typeface="宋体" charset="-122"/>
              </a:rPr>
              <a:t>FrutigerNext</a:t>
            </a:r>
            <a:r>
              <a:rPr lang="en-US" altLang="zh-CN" sz="1100" dirty="0">
                <a:solidFill>
                  <a:srgbClr val="FFFFFF"/>
                </a:solidFill>
                <a:latin typeface="Calibri" pitchFamily="34" charset="0"/>
                <a:ea typeface="宋体" charset="-122"/>
              </a:rPr>
              <a:t> LT Medium</a:t>
            </a:r>
          </a:p>
          <a:p>
            <a:pPr marL="342851" indent="-342851" algn="r" eaLnBrk="0" hangingPunct="0">
              <a:lnSpc>
                <a:spcPct val="125000"/>
              </a:lnSpc>
              <a:spcBef>
                <a:spcPct val="20000"/>
              </a:spcBef>
              <a:buFont typeface="Arial" charset="0"/>
              <a:buNone/>
              <a:defRPr/>
            </a:pPr>
            <a:r>
              <a:rPr lang="zh-CN" altLang="en-US" sz="1100" dirty="0">
                <a:solidFill>
                  <a:srgbClr val="FFFFFF"/>
                </a:solidFill>
                <a:latin typeface="Calibri" pitchFamily="34" charset="0"/>
                <a:ea typeface="宋体" charset="-122"/>
              </a:rPr>
              <a:t>外部使用字体 </a:t>
            </a:r>
            <a:r>
              <a:rPr lang="en-US" altLang="zh-CN" sz="1100" dirty="0">
                <a:solidFill>
                  <a:srgbClr val="FFFFFF"/>
                </a:solidFill>
                <a:latin typeface="Calibri" pitchFamily="34" charset="0"/>
                <a:ea typeface="宋体" charset="-122"/>
              </a:rPr>
              <a:t>: Arial</a:t>
            </a:r>
          </a:p>
          <a:p>
            <a:pPr marL="342851" indent="-342851" algn="r" eaLnBrk="0" hangingPunct="0">
              <a:lnSpc>
                <a:spcPct val="75000"/>
              </a:lnSpc>
              <a:spcBef>
                <a:spcPct val="20000"/>
              </a:spcBef>
              <a:buFont typeface="Arial" charset="0"/>
              <a:buNone/>
              <a:defRPr/>
            </a:pPr>
            <a:endParaRPr lang="en-US" altLang="zh-CN" sz="1100" dirty="0">
              <a:solidFill>
                <a:srgbClr val="FFFFFF"/>
              </a:solidFill>
              <a:latin typeface="Calibri" pitchFamily="34" charset="0"/>
              <a:ea typeface="宋体" charset="-122"/>
            </a:endParaRPr>
          </a:p>
          <a:p>
            <a:pPr marL="342851" indent="-342851" algn="r" eaLnBrk="0" hangingPunct="0">
              <a:lnSpc>
                <a:spcPct val="125000"/>
              </a:lnSpc>
              <a:spcBef>
                <a:spcPct val="20000"/>
              </a:spcBef>
              <a:buFont typeface="Arial" charset="0"/>
              <a:buNone/>
              <a:defRPr/>
            </a:pPr>
            <a:r>
              <a:rPr lang="zh-CN" altLang="en-US" sz="1100" dirty="0">
                <a:solidFill>
                  <a:srgbClr val="FFFFFF"/>
                </a:solidFill>
                <a:latin typeface="Calibri" pitchFamily="34" charset="0"/>
                <a:ea typeface="宋体" charset="-122"/>
              </a:rPr>
              <a:t>中文标题</a:t>
            </a:r>
            <a:r>
              <a:rPr lang="en-US" altLang="zh-CN" sz="1100" dirty="0">
                <a:solidFill>
                  <a:srgbClr val="FFFFFF"/>
                </a:solidFill>
                <a:latin typeface="Calibri" pitchFamily="34" charset="0"/>
                <a:ea typeface="宋体" charset="-122"/>
              </a:rPr>
              <a:t>:30-32pt  </a:t>
            </a:r>
            <a:endParaRPr lang="zh-CN" altLang="en-US" sz="1100" dirty="0">
              <a:solidFill>
                <a:srgbClr val="FFFFFF"/>
              </a:solidFill>
              <a:latin typeface="Calibri" pitchFamily="34" charset="0"/>
              <a:ea typeface="宋体" charset="-122"/>
            </a:endParaRPr>
          </a:p>
          <a:p>
            <a:pPr marL="342851" indent="-342851" algn="r" eaLnBrk="0" hangingPunct="0">
              <a:lnSpc>
                <a:spcPct val="125000"/>
              </a:lnSpc>
              <a:spcBef>
                <a:spcPct val="20000"/>
              </a:spcBef>
              <a:buFont typeface="Arial" charset="0"/>
              <a:buNone/>
              <a:defRPr/>
            </a:pPr>
            <a:r>
              <a:rPr lang="zh-CN" altLang="en-US" sz="1100" dirty="0">
                <a:solidFill>
                  <a:srgbClr val="FFFFFF"/>
                </a:solidFill>
                <a:latin typeface="Calibri" pitchFamily="34" charset="0"/>
                <a:ea typeface="宋体" charset="-122"/>
              </a:rPr>
              <a:t>颜色</a:t>
            </a:r>
            <a:r>
              <a:rPr lang="en-US" altLang="zh-CN" sz="1100" dirty="0">
                <a:solidFill>
                  <a:srgbClr val="FFFFFF"/>
                </a:solidFill>
                <a:latin typeface="Calibri" pitchFamily="34" charset="0"/>
                <a:ea typeface="宋体" charset="-122"/>
              </a:rPr>
              <a:t>: R153 G0 B0</a:t>
            </a:r>
          </a:p>
          <a:p>
            <a:pPr marL="342851" indent="-342851" algn="r" eaLnBrk="0" hangingPunct="0">
              <a:lnSpc>
                <a:spcPct val="125000"/>
              </a:lnSpc>
              <a:spcBef>
                <a:spcPct val="20000"/>
              </a:spcBef>
              <a:buFont typeface="Arial" charset="0"/>
              <a:buNone/>
              <a:defRPr/>
            </a:pPr>
            <a:r>
              <a:rPr lang="zh-CN" altLang="en-US" sz="1100" dirty="0">
                <a:solidFill>
                  <a:srgbClr val="FFFFFF"/>
                </a:solidFill>
                <a:latin typeface="Calibri" pitchFamily="34" charset="0"/>
                <a:ea typeface="宋体" charset="-122"/>
              </a:rPr>
              <a:t>字体</a:t>
            </a:r>
            <a:r>
              <a:rPr lang="en-US" altLang="zh-CN" sz="1100" dirty="0">
                <a:solidFill>
                  <a:srgbClr val="FFFFFF"/>
                </a:solidFill>
                <a:latin typeface="Calibri" pitchFamily="34" charset="0"/>
                <a:ea typeface="宋体" charset="-122"/>
              </a:rPr>
              <a:t>:</a:t>
            </a:r>
            <a:r>
              <a:rPr lang="zh-CN" altLang="en-US" sz="1100" dirty="0">
                <a:solidFill>
                  <a:srgbClr val="FFFFFF"/>
                </a:solidFill>
                <a:latin typeface="Calibri" pitchFamily="34" charset="0"/>
                <a:ea typeface="宋体" charset="-122"/>
              </a:rPr>
              <a:t>黑体</a:t>
            </a:r>
          </a:p>
          <a:p>
            <a:pPr marL="342851" indent="-342851" algn="r" eaLnBrk="0" hangingPunct="0">
              <a:lnSpc>
                <a:spcPct val="125000"/>
              </a:lnSpc>
              <a:spcBef>
                <a:spcPct val="20000"/>
              </a:spcBef>
              <a:buFont typeface="Arial" charset="0"/>
              <a:buNone/>
              <a:defRPr/>
            </a:pPr>
            <a:endParaRPr lang="zh-CN" altLang="en-US" sz="1100" dirty="0">
              <a:solidFill>
                <a:srgbClr val="FFFFFF"/>
              </a:solidFill>
              <a:latin typeface="Calibri" pitchFamily="34" charset="0"/>
              <a:ea typeface="宋体" charset="-122"/>
            </a:endParaRPr>
          </a:p>
          <a:p>
            <a:pPr marL="342851" indent="-342851" algn="r" eaLnBrk="0" hangingPunct="0">
              <a:lnSpc>
                <a:spcPct val="125000"/>
              </a:lnSpc>
              <a:spcBef>
                <a:spcPct val="20000"/>
              </a:spcBef>
              <a:buFont typeface="Arial" charset="0"/>
              <a:buNone/>
              <a:defRPr/>
            </a:pPr>
            <a:endParaRPr lang="zh-CN" altLang="en-US" sz="1100" dirty="0">
              <a:solidFill>
                <a:srgbClr val="FFFFFF"/>
              </a:solidFill>
              <a:latin typeface="Calibri" pitchFamily="34" charset="0"/>
              <a:ea typeface="宋体" charset="-122"/>
            </a:endParaRPr>
          </a:p>
          <a:p>
            <a:pPr marL="342851" indent="-342851" algn="r" eaLnBrk="0" hangingPunct="0">
              <a:lnSpc>
                <a:spcPct val="125000"/>
              </a:lnSpc>
              <a:spcBef>
                <a:spcPct val="20000"/>
              </a:spcBef>
              <a:buFont typeface="Arial" charset="0"/>
              <a:buNone/>
              <a:defRPr/>
            </a:pPr>
            <a:endParaRPr lang="zh-CN" altLang="en-US" sz="1100" dirty="0">
              <a:solidFill>
                <a:srgbClr val="FFFFFF"/>
              </a:solidFill>
              <a:latin typeface="Calibri" pitchFamily="34" charset="0"/>
              <a:ea typeface="宋体" charset="-122"/>
            </a:endParaRPr>
          </a:p>
          <a:p>
            <a:pPr marL="342851" indent="-342851" algn="r" eaLnBrk="0" hangingPunct="0">
              <a:lnSpc>
                <a:spcPct val="125000"/>
              </a:lnSpc>
              <a:spcBef>
                <a:spcPct val="20000"/>
              </a:spcBef>
              <a:buFont typeface="Arial" charset="0"/>
              <a:buNone/>
              <a:defRPr/>
            </a:pPr>
            <a:r>
              <a:rPr lang="zh-CN" altLang="en-US" sz="1100" dirty="0">
                <a:solidFill>
                  <a:srgbClr val="FFFFFF"/>
                </a:solidFill>
                <a:latin typeface="Calibri" pitchFamily="34" charset="0"/>
                <a:ea typeface="宋体" charset="-122"/>
              </a:rPr>
              <a:t>英文正文</a:t>
            </a:r>
            <a:r>
              <a:rPr lang="en-US" altLang="zh-CN" sz="1100" dirty="0">
                <a:solidFill>
                  <a:srgbClr val="FFFFFF"/>
                </a:solidFill>
                <a:latin typeface="Calibri" pitchFamily="34" charset="0"/>
                <a:ea typeface="宋体" charset="-122"/>
              </a:rPr>
              <a:t>:20-22pt</a:t>
            </a:r>
          </a:p>
          <a:p>
            <a:pPr marL="342851" indent="-342851" algn="r" eaLnBrk="0" hangingPunct="0">
              <a:lnSpc>
                <a:spcPct val="125000"/>
              </a:lnSpc>
              <a:spcBef>
                <a:spcPct val="20000"/>
              </a:spcBef>
              <a:buFont typeface="Arial" charset="0"/>
              <a:buNone/>
              <a:defRPr/>
            </a:pPr>
            <a:r>
              <a:rPr lang="zh-CN" altLang="en-US" sz="1100" dirty="0">
                <a:solidFill>
                  <a:srgbClr val="FFFFFF"/>
                </a:solidFill>
                <a:latin typeface="Calibri" pitchFamily="34" charset="0"/>
                <a:ea typeface="宋体" charset="-122"/>
              </a:rPr>
              <a:t>子目录 </a:t>
            </a:r>
            <a:r>
              <a:rPr lang="en-US" altLang="zh-CN" sz="1100" dirty="0">
                <a:solidFill>
                  <a:srgbClr val="FFFFFF"/>
                </a:solidFill>
                <a:latin typeface="Calibri" pitchFamily="34" charset="0"/>
                <a:ea typeface="宋体" charset="-122"/>
              </a:rPr>
              <a:t>(2-5</a:t>
            </a:r>
            <a:r>
              <a:rPr lang="zh-CN" altLang="en-US" sz="1100" dirty="0">
                <a:solidFill>
                  <a:srgbClr val="FFFFFF"/>
                </a:solidFill>
                <a:latin typeface="Calibri" pitchFamily="34" charset="0"/>
                <a:ea typeface="宋体" charset="-122"/>
              </a:rPr>
              <a:t>级</a:t>
            </a:r>
            <a:r>
              <a:rPr lang="en-US" altLang="zh-CN" sz="1100" dirty="0">
                <a:solidFill>
                  <a:srgbClr val="FFFFFF"/>
                </a:solidFill>
                <a:latin typeface="Calibri" pitchFamily="34" charset="0"/>
                <a:ea typeface="宋体" charset="-122"/>
              </a:rPr>
              <a:t>) :18pt  </a:t>
            </a:r>
          </a:p>
          <a:p>
            <a:pPr marL="342851" indent="-342851" algn="r" eaLnBrk="0" hangingPunct="0">
              <a:lnSpc>
                <a:spcPct val="125000"/>
              </a:lnSpc>
              <a:spcBef>
                <a:spcPct val="20000"/>
              </a:spcBef>
              <a:buFont typeface="Arial" charset="0"/>
              <a:buNone/>
              <a:defRPr/>
            </a:pPr>
            <a:r>
              <a:rPr lang="zh-CN" altLang="en-US" sz="1100" dirty="0">
                <a:solidFill>
                  <a:srgbClr val="FFFFFF"/>
                </a:solidFill>
                <a:latin typeface="Calibri" pitchFamily="34" charset="0"/>
                <a:ea typeface="宋体" charset="-122"/>
              </a:rPr>
              <a:t>颜色</a:t>
            </a:r>
            <a:r>
              <a:rPr lang="en-US" altLang="zh-CN" sz="1100" dirty="0">
                <a:solidFill>
                  <a:srgbClr val="FFFFFF"/>
                </a:solidFill>
                <a:latin typeface="Calibri" pitchFamily="34" charset="0"/>
                <a:ea typeface="宋体" charset="-122"/>
              </a:rPr>
              <a:t>:</a:t>
            </a:r>
            <a:r>
              <a:rPr lang="zh-CN" altLang="en-US" sz="1100" dirty="0">
                <a:solidFill>
                  <a:srgbClr val="FFFFFF"/>
                </a:solidFill>
                <a:latin typeface="Calibri" pitchFamily="34" charset="0"/>
                <a:ea typeface="宋体" charset="-122"/>
              </a:rPr>
              <a:t>黑色</a:t>
            </a:r>
          </a:p>
          <a:p>
            <a:pPr marL="342851" indent="-342851" algn="r" eaLnBrk="0" hangingPunct="0">
              <a:lnSpc>
                <a:spcPct val="125000"/>
              </a:lnSpc>
              <a:spcBef>
                <a:spcPct val="20000"/>
              </a:spcBef>
              <a:buFont typeface="Arial" charset="0"/>
              <a:buNone/>
              <a:defRPr/>
            </a:pPr>
            <a:r>
              <a:rPr lang="zh-CN" altLang="en-US" sz="1100" dirty="0">
                <a:solidFill>
                  <a:srgbClr val="FFFFFF"/>
                </a:solidFill>
                <a:latin typeface="Calibri" pitchFamily="34" charset="0"/>
                <a:ea typeface="宋体" charset="-122"/>
              </a:rPr>
              <a:t>内部使用字体 </a:t>
            </a:r>
            <a:r>
              <a:rPr lang="en-US" altLang="zh-CN" sz="1100" dirty="0">
                <a:solidFill>
                  <a:srgbClr val="FFFFFF"/>
                </a:solidFill>
                <a:latin typeface="Calibri" pitchFamily="34" charset="0"/>
                <a:ea typeface="宋体" charset="-122"/>
              </a:rPr>
              <a:t>:</a:t>
            </a:r>
          </a:p>
          <a:p>
            <a:pPr marL="342851" indent="-342851" algn="r" eaLnBrk="0" hangingPunct="0">
              <a:lnSpc>
                <a:spcPct val="125000"/>
              </a:lnSpc>
              <a:spcBef>
                <a:spcPct val="20000"/>
              </a:spcBef>
              <a:buFont typeface="Arial" charset="0"/>
              <a:buNone/>
              <a:defRPr/>
            </a:pPr>
            <a:r>
              <a:rPr lang="en-US" altLang="zh-CN" sz="1100" dirty="0" err="1">
                <a:solidFill>
                  <a:srgbClr val="FFFFFF"/>
                </a:solidFill>
                <a:latin typeface="Calibri" pitchFamily="34" charset="0"/>
                <a:ea typeface="宋体" charset="-122"/>
              </a:rPr>
              <a:t>FrutigerNext</a:t>
            </a:r>
            <a:r>
              <a:rPr lang="en-US" altLang="zh-CN" sz="1100" dirty="0">
                <a:solidFill>
                  <a:srgbClr val="FFFFFF"/>
                </a:solidFill>
                <a:latin typeface="Calibri" pitchFamily="34" charset="0"/>
                <a:ea typeface="宋体" charset="-122"/>
              </a:rPr>
              <a:t> LT Regular</a:t>
            </a:r>
          </a:p>
          <a:p>
            <a:pPr marL="342851" indent="-342851" algn="r" eaLnBrk="0" hangingPunct="0">
              <a:lnSpc>
                <a:spcPct val="125000"/>
              </a:lnSpc>
              <a:spcBef>
                <a:spcPct val="20000"/>
              </a:spcBef>
              <a:buFont typeface="Arial" charset="0"/>
              <a:buNone/>
              <a:defRPr/>
            </a:pPr>
            <a:r>
              <a:rPr lang="zh-CN" altLang="en-US" sz="1100" dirty="0">
                <a:solidFill>
                  <a:srgbClr val="FFFFFF"/>
                </a:solidFill>
                <a:latin typeface="Calibri" pitchFamily="34" charset="0"/>
                <a:ea typeface="宋体" charset="-122"/>
              </a:rPr>
              <a:t>外部使用字体 </a:t>
            </a:r>
            <a:r>
              <a:rPr lang="en-US" altLang="zh-CN" sz="1100" dirty="0">
                <a:solidFill>
                  <a:srgbClr val="FFFFFF"/>
                </a:solidFill>
                <a:latin typeface="Calibri" pitchFamily="34" charset="0"/>
                <a:ea typeface="宋体" charset="-122"/>
              </a:rPr>
              <a:t>: Arial</a:t>
            </a:r>
          </a:p>
          <a:p>
            <a:pPr marL="342851" indent="-342851" algn="r" eaLnBrk="0" hangingPunct="0">
              <a:lnSpc>
                <a:spcPct val="75000"/>
              </a:lnSpc>
              <a:spcBef>
                <a:spcPct val="20000"/>
              </a:spcBef>
              <a:buFont typeface="Arial" charset="0"/>
              <a:buNone/>
              <a:defRPr/>
            </a:pPr>
            <a:endParaRPr lang="en-US" altLang="zh-CN" sz="1100" dirty="0">
              <a:solidFill>
                <a:srgbClr val="FFFFFF"/>
              </a:solidFill>
              <a:latin typeface="Calibri" pitchFamily="34" charset="0"/>
              <a:ea typeface="宋体" charset="-122"/>
            </a:endParaRPr>
          </a:p>
          <a:p>
            <a:pPr marL="342851" indent="-342851" algn="r" eaLnBrk="0" hangingPunct="0">
              <a:lnSpc>
                <a:spcPct val="125000"/>
              </a:lnSpc>
              <a:spcBef>
                <a:spcPct val="20000"/>
              </a:spcBef>
              <a:buFont typeface="Arial" charset="0"/>
              <a:buNone/>
              <a:defRPr/>
            </a:pPr>
            <a:r>
              <a:rPr lang="zh-CN" altLang="en-US" sz="1100" dirty="0">
                <a:solidFill>
                  <a:srgbClr val="FFFFFF"/>
                </a:solidFill>
                <a:latin typeface="Calibri" pitchFamily="34" charset="0"/>
                <a:ea typeface="宋体" charset="-122"/>
              </a:rPr>
              <a:t>中文正文</a:t>
            </a:r>
            <a:r>
              <a:rPr lang="en-US" altLang="zh-CN" sz="1100" dirty="0">
                <a:solidFill>
                  <a:srgbClr val="FFFFFF"/>
                </a:solidFill>
                <a:latin typeface="Calibri" pitchFamily="34" charset="0"/>
                <a:ea typeface="宋体" charset="-122"/>
              </a:rPr>
              <a:t>:18-20pt</a:t>
            </a:r>
          </a:p>
          <a:p>
            <a:pPr marL="342851" indent="-342851" algn="r" eaLnBrk="0" hangingPunct="0">
              <a:lnSpc>
                <a:spcPct val="125000"/>
              </a:lnSpc>
              <a:spcBef>
                <a:spcPct val="20000"/>
              </a:spcBef>
              <a:buFont typeface="Arial" charset="0"/>
              <a:buNone/>
              <a:defRPr/>
            </a:pPr>
            <a:r>
              <a:rPr lang="zh-CN" altLang="en-US" sz="1100" dirty="0">
                <a:solidFill>
                  <a:srgbClr val="FFFFFF"/>
                </a:solidFill>
                <a:latin typeface="Calibri" pitchFamily="34" charset="0"/>
                <a:ea typeface="宋体" charset="-122"/>
              </a:rPr>
              <a:t>子目录</a:t>
            </a:r>
            <a:r>
              <a:rPr lang="en-US" altLang="zh-CN" sz="1100" dirty="0">
                <a:solidFill>
                  <a:srgbClr val="FFFFFF"/>
                </a:solidFill>
                <a:latin typeface="Calibri" pitchFamily="34" charset="0"/>
                <a:ea typeface="宋体" charset="-122"/>
              </a:rPr>
              <a:t>(2-5</a:t>
            </a:r>
            <a:r>
              <a:rPr lang="zh-CN" altLang="en-US" sz="1100" dirty="0">
                <a:solidFill>
                  <a:srgbClr val="FFFFFF"/>
                </a:solidFill>
                <a:latin typeface="Calibri" pitchFamily="34" charset="0"/>
                <a:ea typeface="宋体" charset="-122"/>
              </a:rPr>
              <a:t>级</a:t>
            </a:r>
            <a:r>
              <a:rPr lang="en-US" altLang="zh-CN" sz="1100" dirty="0">
                <a:solidFill>
                  <a:srgbClr val="FFFFFF"/>
                </a:solidFill>
                <a:latin typeface="Calibri" pitchFamily="34" charset="0"/>
                <a:ea typeface="宋体" charset="-122"/>
              </a:rPr>
              <a:t>):18pt </a:t>
            </a:r>
            <a:endParaRPr lang="zh-CN" altLang="en-US" sz="1100" dirty="0">
              <a:solidFill>
                <a:srgbClr val="FFFFFF"/>
              </a:solidFill>
              <a:latin typeface="Calibri" pitchFamily="34" charset="0"/>
              <a:ea typeface="宋体" charset="-122"/>
            </a:endParaRPr>
          </a:p>
          <a:p>
            <a:pPr marL="342851" indent="-342851" algn="r" eaLnBrk="0" hangingPunct="0">
              <a:lnSpc>
                <a:spcPct val="125000"/>
              </a:lnSpc>
              <a:spcBef>
                <a:spcPct val="20000"/>
              </a:spcBef>
              <a:buFont typeface="Arial" charset="0"/>
              <a:buNone/>
              <a:defRPr/>
            </a:pPr>
            <a:r>
              <a:rPr lang="zh-CN" altLang="en-US" sz="1100" dirty="0">
                <a:solidFill>
                  <a:srgbClr val="FFFFFF"/>
                </a:solidFill>
                <a:latin typeface="Calibri" pitchFamily="34" charset="0"/>
                <a:ea typeface="宋体" charset="-122"/>
              </a:rPr>
              <a:t>颜色</a:t>
            </a:r>
            <a:r>
              <a:rPr lang="en-US" altLang="zh-CN" sz="1100" dirty="0">
                <a:solidFill>
                  <a:srgbClr val="FFFFFF"/>
                </a:solidFill>
                <a:latin typeface="Calibri" pitchFamily="34" charset="0"/>
                <a:ea typeface="宋体" charset="-122"/>
              </a:rPr>
              <a:t>:</a:t>
            </a:r>
            <a:r>
              <a:rPr lang="zh-CN" altLang="en-US" sz="1100" dirty="0">
                <a:solidFill>
                  <a:srgbClr val="FFFFFF"/>
                </a:solidFill>
                <a:latin typeface="Calibri" pitchFamily="34" charset="0"/>
                <a:ea typeface="宋体" charset="-122"/>
              </a:rPr>
              <a:t>黑色</a:t>
            </a:r>
          </a:p>
          <a:p>
            <a:pPr marL="342851" indent="-342851" algn="r" eaLnBrk="0" hangingPunct="0">
              <a:lnSpc>
                <a:spcPct val="125000"/>
              </a:lnSpc>
              <a:spcBef>
                <a:spcPct val="20000"/>
              </a:spcBef>
              <a:buFont typeface="Arial" charset="0"/>
              <a:buNone/>
              <a:defRPr/>
            </a:pPr>
            <a:r>
              <a:rPr lang="zh-CN" altLang="en-US" sz="1100" dirty="0">
                <a:solidFill>
                  <a:srgbClr val="FFFFFF"/>
                </a:solidFill>
                <a:latin typeface="Calibri" pitchFamily="34" charset="0"/>
                <a:ea typeface="宋体" charset="-122"/>
              </a:rPr>
              <a:t>字体</a:t>
            </a:r>
            <a:r>
              <a:rPr lang="en-US" altLang="zh-CN" sz="1100" dirty="0">
                <a:solidFill>
                  <a:srgbClr val="FFFFFF"/>
                </a:solidFill>
                <a:latin typeface="Calibri" pitchFamily="34" charset="0"/>
                <a:ea typeface="宋体" charset="-122"/>
              </a:rPr>
              <a:t>:</a:t>
            </a:r>
            <a:r>
              <a:rPr lang="zh-CN" altLang="en-US" sz="1100" dirty="0">
                <a:solidFill>
                  <a:srgbClr val="FFFFFF"/>
                </a:solidFill>
                <a:latin typeface="Calibri" pitchFamily="34" charset="0"/>
                <a:ea typeface="宋体" charset="-122"/>
              </a:rPr>
              <a:t>细黑体</a:t>
            </a:r>
            <a:r>
              <a:rPr lang="zh-CN" altLang="en-US" sz="1100" b="1" dirty="0">
                <a:solidFill>
                  <a:srgbClr val="FFFFFF"/>
                </a:solidFill>
                <a:latin typeface="Arial" charset="0"/>
                <a:ea typeface="华文细黑" pitchFamily="2" charset="-122"/>
              </a:rPr>
              <a:t> </a:t>
            </a:r>
          </a:p>
        </p:txBody>
      </p:sp>
      <p:grpSp>
        <p:nvGrpSpPr>
          <p:cNvPr id="2" name="Group 16"/>
          <p:cNvGrpSpPr>
            <a:grpSpLocks/>
          </p:cNvGrpSpPr>
          <p:nvPr userDrawn="1"/>
        </p:nvGrpSpPr>
        <p:grpSpPr bwMode="auto">
          <a:xfrm>
            <a:off x="12436538" y="3511552"/>
            <a:ext cx="1225870" cy="3224212"/>
            <a:chOff x="5839" y="2251"/>
            <a:chExt cx="579" cy="2031"/>
          </a:xfrm>
        </p:grpSpPr>
        <p:sp>
          <p:nvSpPr>
            <p:cNvPr id="10253" name="Rectangle 17"/>
            <p:cNvSpPr>
              <a:spLocks noChangeArrowheads="1"/>
            </p:cNvSpPr>
            <p:nvPr userDrawn="1"/>
          </p:nvSpPr>
          <p:spPr bwMode="auto">
            <a:xfrm>
              <a:off x="5839" y="3149"/>
              <a:ext cx="579" cy="223"/>
            </a:xfrm>
            <a:prstGeom prst="rect">
              <a:avLst/>
            </a:prstGeom>
            <a:solidFill>
              <a:schemeClr val="bg1"/>
            </a:solidFill>
            <a:ln w="9525" algn="ctr">
              <a:noFill/>
              <a:miter lim="800000"/>
              <a:headEnd/>
              <a:tailEnd/>
            </a:ln>
            <a:effectLst/>
          </p:spPr>
          <p:txBody>
            <a:bodyPr lIns="91425" tIns="45712" rIns="91425" bIns="45712" anchor="ctr">
              <a:spAutoFit/>
            </a:bodyPr>
            <a:lstStyle/>
            <a:p>
              <a:pPr>
                <a:defRPr/>
              </a:pPr>
              <a:endParaRPr lang="zh-CN" altLang="en-US" sz="1700" dirty="0">
                <a:solidFill>
                  <a:srgbClr val="000000"/>
                </a:solidFill>
                <a:latin typeface="Calibri" pitchFamily="34" charset="0"/>
                <a:ea typeface="宋体" charset="-122"/>
              </a:endParaRPr>
            </a:p>
          </p:txBody>
        </p:sp>
        <p:grpSp>
          <p:nvGrpSpPr>
            <p:cNvPr id="3" name="Group 18"/>
            <p:cNvGrpSpPr>
              <a:grpSpLocks/>
            </p:cNvGrpSpPr>
            <p:nvPr userDrawn="1"/>
          </p:nvGrpSpPr>
          <p:grpSpPr bwMode="auto">
            <a:xfrm>
              <a:off x="5893" y="2387"/>
              <a:ext cx="466" cy="115"/>
              <a:chOff x="5893" y="2387"/>
              <a:chExt cx="466" cy="115"/>
            </a:xfrm>
          </p:grpSpPr>
          <p:sp>
            <p:nvSpPr>
              <p:cNvPr id="10315" name="Rectangle 19"/>
              <p:cNvSpPr>
                <a:spLocks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316" name="Rectangle 20"/>
              <p:cNvSpPr>
                <a:spLocks noChangeArrowheads="1"/>
              </p:cNvSpPr>
              <p:nvPr userDrawn="1"/>
            </p:nvSpPr>
            <p:spPr bwMode="auto">
              <a:xfrm flipV="1">
                <a:off x="6126" y="2387"/>
                <a:ext cx="116" cy="115"/>
              </a:xfrm>
              <a:prstGeom prst="rect">
                <a:avLst/>
              </a:prstGeom>
              <a:solidFill>
                <a:srgbClr val="FF9900"/>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317" name="Rectangle 21"/>
              <p:cNvSpPr>
                <a:spLocks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318" name="Rectangle 22"/>
              <p:cNvSpPr>
                <a:spLocks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grpSp>
        <p:grpSp>
          <p:nvGrpSpPr>
            <p:cNvPr id="4" name="Group 23"/>
            <p:cNvGrpSpPr>
              <a:grpSpLocks/>
            </p:cNvGrpSpPr>
            <p:nvPr userDrawn="1"/>
          </p:nvGrpSpPr>
          <p:grpSpPr bwMode="auto">
            <a:xfrm>
              <a:off x="5893" y="2523"/>
              <a:ext cx="466" cy="115"/>
              <a:chOff x="5893" y="2523"/>
              <a:chExt cx="466" cy="115"/>
            </a:xfrm>
          </p:grpSpPr>
          <p:sp>
            <p:nvSpPr>
              <p:cNvPr id="10311" name="Rectangle 24"/>
              <p:cNvSpPr>
                <a:spLocks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312" name="Rectangle 25"/>
              <p:cNvSpPr>
                <a:spLocks noChangeArrowheads="1"/>
              </p:cNvSpPr>
              <p:nvPr userDrawn="1"/>
            </p:nvSpPr>
            <p:spPr bwMode="auto">
              <a:xfrm flipV="1">
                <a:off x="6126" y="2523"/>
                <a:ext cx="116" cy="115"/>
              </a:xfrm>
              <a:prstGeom prst="rect">
                <a:avLst/>
              </a:prstGeom>
              <a:solidFill>
                <a:srgbClr val="99CCCC"/>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313" name="Rectangle 26"/>
              <p:cNvSpPr>
                <a:spLocks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314" name="Rectangle 27"/>
              <p:cNvSpPr>
                <a:spLocks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grpSp>
        <p:grpSp>
          <p:nvGrpSpPr>
            <p:cNvPr id="5" name="Group 28"/>
            <p:cNvGrpSpPr>
              <a:grpSpLocks/>
            </p:cNvGrpSpPr>
            <p:nvPr userDrawn="1"/>
          </p:nvGrpSpPr>
          <p:grpSpPr bwMode="auto">
            <a:xfrm>
              <a:off x="5893" y="2659"/>
              <a:ext cx="466" cy="115"/>
              <a:chOff x="5893" y="2659"/>
              <a:chExt cx="466" cy="115"/>
            </a:xfrm>
          </p:grpSpPr>
          <p:sp>
            <p:nvSpPr>
              <p:cNvPr id="10307" name="Rectangle 29"/>
              <p:cNvSpPr>
                <a:spLocks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308" name="Rectangle 30"/>
              <p:cNvSpPr>
                <a:spLocks noChangeArrowheads="1"/>
              </p:cNvSpPr>
              <p:nvPr userDrawn="1"/>
            </p:nvSpPr>
            <p:spPr bwMode="auto">
              <a:xfrm flipV="1">
                <a:off x="6126" y="2659"/>
                <a:ext cx="116" cy="115"/>
              </a:xfrm>
              <a:prstGeom prst="rect">
                <a:avLst/>
              </a:prstGeom>
              <a:solidFill>
                <a:srgbClr val="0099CC"/>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309" name="Rectangle 31"/>
              <p:cNvSpPr>
                <a:spLocks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310" name="Rectangle 32"/>
              <p:cNvSpPr>
                <a:spLocks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grpSp>
        <p:grpSp>
          <p:nvGrpSpPr>
            <p:cNvPr id="6" name="Group 33"/>
            <p:cNvGrpSpPr>
              <a:grpSpLocks/>
            </p:cNvGrpSpPr>
            <p:nvPr userDrawn="1"/>
          </p:nvGrpSpPr>
          <p:grpSpPr bwMode="auto">
            <a:xfrm>
              <a:off x="5893" y="2251"/>
              <a:ext cx="466" cy="119"/>
              <a:chOff x="5893" y="2251"/>
              <a:chExt cx="466" cy="119"/>
            </a:xfrm>
          </p:grpSpPr>
          <p:sp>
            <p:nvSpPr>
              <p:cNvPr id="10303" name="Rectangle 34"/>
              <p:cNvSpPr>
                <a:spLocks noChangeArrowheads="1"/>
              </p:cNvSpPr>
              <p:nvPr userDrawn="1"/>
            </p:nvSpPr>
            <p:spPr bwMode="auto">
              <a:xfrm flipV="1">
                <a:off x="6126" y="2251"/>
                <a:ext cx="116" cy="119"/>
              </a:xfrm>
              <a:prstGeom prst="rect">
                <a:avLst/>
              </a:prstGeom>
              <a:solidFill>
                <a:srgbClr val="FF9900"/>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304" name="Rectangle 35"/>
              <p:cNvSpPr>
                <a:spLocks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305" name="Rectangle 36"/>
              <p:cNvSpPr>
                <a:spLocks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306" name="Rectangle 37"/>
              <p:cNvSpPr>
                <a:spLocks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grpSp>
        <p:grpSp>
          <p:nvGrpSpPr>
            <p:cNvPr id="7" name="Group 38"/>
            <p:cNvGrpSpPr>
              <a:grpSpLocks/>
            </p:cNvGrpSpPr>
            <p:nvPr userDrawn="1"/>
          </p:nvGrpSpPr>
          <p:grpSpPr bwMode="auto">
            <a:xfrm>
              <a:off x="5893" y="2886"/>
              <a:ext cx="466" cy="115"/>
              <a:chOff x="5893" y="2886"/>
              <a:chExt cx="466" cy="115"/>
            </a:xfrm>
          </p:grpSpPr>
          <p:sp>
            <p:nvSpPr>
              <p:cNvPr id="10299" name="Rectangle 39"/>
              <p:cNvSpPr>
                <a:spLocks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300" name="Rectangle 40"/>
              <p:cNvSpPr>
                <a:spLocks noChangeArrowheads="1"/>
              </p:cNvSpPr>
              <p:nvPr userDrawn="1"/>
            </p:nvSpPr>
            <p:spPr bwMode="auto">
              <a:xfrm flipV="1">
                <a:off x="6126" y="2886"/>
                <a:ext cx="116" cy="115"/>
              </a:xfrm>
              <a:prstGeom prst="rect">
                <a:avLst/>
              </a:prstGeom>
              <a:solidFill>
                <a:srgbClr val="FFCC99"/>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301" name="Rectangle 41"/>
              <p:cNvSpPr>
                <a:spLocks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302" name="Rectangle 42"/>
              <p:cNvSpPr>
                <a:spLocks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grpSp>
        <p:grpSp>
          <p:nvGrpSpPr>
            <p:cNvPr id="8" name="Group 43"/>
            <p:cNvGrpSpPr>
              <a:grpSpLocks/>
            </p:cNvGrpSpPr>
            <p:nvPr userDrawn="1"/>
          </p:nvGrpSpPr>
          <p:grpSpPr bwMode="auto">
            <a:xfrm>
              <a:off x="5893" y="3022"/>
              <a:ext cx="466" cy="115"/>
              <a:chOff x="5893" y="3022"/>
              <a:chExt cx="466" cy="115"/>
            </a:xfrm>
          </p:grpSpPr>
          <p:sp>
            <p:nvSpPr>
              <p:cNvPr id="10295" name="Rectangle 44"/>
              <p:cNvSpPr>
                <a:spLocks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296" name="Rectangle 45"/>
              <p:cNvSpPr>
                <a:spLocks noChangeArrowheads="1"/>
              </p:cNvSpPr>
              <p:nvPr userDrawn="1"/>
            </p:nvSpPr>
            <p:spPr bwMode="auto">
              <a:xfrm flipV="1">
                <a:off x="6126" y="3022"/>
                <a:ext cx="116" cy="115"/>
              </a:xfrm>
              <a:prstGeom prst="rect">
                <a:avLst/>
              </a:prstGeom>
              <a:solidFill>
                <a:srgbClr val="99CCFF"/>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297" name="Rectangle 46"/>
              <p:cNvSpPr>
                <a:spLocks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298" name="Rectangle 47"/>
              <p:cNvSpPr>
                <a:spLocks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grpSp>
        <p:grpSp>
          <p:nvGrpSpPr>
            <p:cNvPr id="9" name="Group 48"/>
            <p:cNvGrpSpPr>
              <a:grpSpLocks/>
            </p:cNvGrpSpPr>
            <p:nvPr userDrawn="1"/>
          </p:nvGrpSpPr>
          <p:grpSpPr bwMode="auto">
            <a:xfrm>
              <a:off x="5893" y="3158"/>
              <a:ext cx="466" cy="115"/>
              <a:chOff x="5893" y="3158"/>
              <a:chExt cx="466" cy="115"/>
            </a:xfrm>
          </p:grpSpPr>
          <p:sp>
            <p:nvSpPr>
              <p:cNvPr id="10291" name="Rectangle 49"/>
              <p:cNvSpPr>
                <a:spLocks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292" name="Rectangle 50"/>
              <p:cNvSpPr>
                <a:spLocks noChangeArrowheads="1"/>
              </p:cNvSpPr>
              <p:nvPr userDrawn="1"/>
            </p:nvSpPr>
            <p:spPr bwMode="auto">
              <a:xfrm flipV="1">
                <a:off x="6126" y="3158"/>
                <a:ext cx="116" cy="115"/>
              </a:xfrm>
              <a:prstGeom prst="rect">
                <a:avLst/>
              </a:prstGeom>
              <a:solidFill>
                <a:srgbClr val="CCFF99"/>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293" name="Rectangle 51"/>
              <p:cNvSpPr>
                <a:spLocks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294" name="Rectangle 52"/>
              <p:cNvSpPr>
                <a:spLocks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grpSp>
        <p:grpSp>
          <p:nvGrpSpPr>
            <p:cNvPr id="10" name="Group 53"/>
            <p:cNvGrpSpPr>
              <a:grpSpLocks/>
            </p:cNvGrpSpPr>
            <p:nvPr userDrawn="1"/>
          </p:nvGrpSpPr>
          <p:grpSpPr bwMode="auto">
            <a:xfrm>
              <a:off x="5893" y="3385"/>
              <a:ext cx="466" cy="115"/>
              <a:chOff x="5893" y="3385"/>
              <a:chExt cx="466" cy="115"/>
            </a:xfrm>
          </p:grpSpPr>
          <p:sp>
            <p:nvSpPr>
              <p:cNvPr id="10287" name="Rectangle 54"/>
              <p:cNvSpPr>
                <a:spLocks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288" name="Rectangle 55"/>
              <p:cNvSpPr>
                <a:spLocks noChangeArrowheads="1"/>
              </p:cNvSpPr>
              <p:nvPr userDrawn="1"/>
            </p:nvSpPr>
            <p:spPr bwMode="auto">
              <a:xfrm flipV="1">
                <a:off x="6126" y="3385"/>
                <a:ext cx="116" cy="115"/>
              </a:xfrm>
              <a:prstGeom prst="rect">
                <a:avLst/>
              </a:prstGeom>
              <a:solidFill>
                <a:srgbClr val="FFCC99"/>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289" name="Rectangle 56"/>
              <p:cNvSpPr>
                <a:spLocks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290" name="Rectangle 57"/>
              <p:cNvSpPr>
                <a:spLocks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grpSp>
        <p:grpSp>
          <p:nvGrpSpPr>
            <p:cNvPr id="11" name="Group 58"/>
            <p:cNvGrpSpPr>
              <a:grpSpLocks/>
            </p:cNvGrpSpPr>
            <p:nvPr userDrawn="1"/>
          </p:nvGrpSpPr>
          <p:grpSpPr bwMode="auto">
            <a:xfrm>
              <a:off x="5893" y="3521"/>
              <a:ext cx="466" cy="115"/>
              <a:chOff x="5893" y="3521"/>
              <a:chExt cx="466" cy="115"/>
            </a:xfrm>
          </p:grpSpPr>
          <p:sp>
            <p:nvSpPr>
              <p:cNvPr id="10283" name="Rectangle 59"/>
              <p:cNvSpPr>
                <a:spLocks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284" name="Rectangle 60"/>
              <p:cNvSpPr>
                <a:spLocks noChangeArrowheads="1"/>
              </p:cNvSpPr>
              <p:nvPr userDrawn="1"/>
            </p:nvSpPr>
            <p:spPr bwMode="auto">
              <a:xfrm flipV="1">
                <a:off x="6126" y="3521"/>
                <a:ext cx="116" cy="115"/>
              </a:xfrm>
              <a:prstGeom prst="rect">
                <a:avLst/>
              </a:prstGeom>
              <a:solidFill>
                <a:srgbClr val="99CCFF"/>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285" name="Rectangle 61"/>
              <p:cNvSpPr>
                <a:spLocks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286" name="Rectangle 62"/>
              <p:cNvSpPr>
                <a:spLocks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grpSp>
        <p:grpSp>
          <p:nvGrpSpPr>
            <p:cNvPr id="12" name="Group 63"/>
            <p:cNvGrpSpPr>
              <a:grpSpLocks/>
            </p:cNvGrpSpPr>
            <p:nvPr userDrawn="1"/>
          </p:nvGrpSpPr>
          <p:grpSpPr bwMode="auto">
            <a:xfrm>
              <a:off x="5893" y="3657"/>
              <a:ext cx="466" cy="115"/>
              <a:chOff x="5893" y="3657"/>
              <a:chExt cx="466" cy="115"/>
            </a:xfrm>
          </p:grpSpPr>
          <p:sp>
            <p:nvSpPr>
              <p:cNvPr id="10279" name="Rectangle 64"/>
              <p:cNvSpPr>
                <a:spLocks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280" name="Rectangle 65"/>
              <p:cNvSpPr>
                <a:spLocks noChangeArrowheads="1"/>
              </p:cNvSpPr>
              <p:nvPr userDrawn="1"/>
            </p:nvSpPr>
            <p:spPr bwMode="auto">
              <a:xfrm flipV="1">
                <a:off x="6126" y="3657"/>
                <a:ext cx="116" cy="115"/>
              </a:xfrm>
              <a:prstGeom prst="rect">
                <a:avLst/>
              </a:prstGeom>
              <a:solidFill>
                <a:srgbClr val="CCFF99"/>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281" name="Rectangle 66"/>
              <p:cNvSpPr>
                <a:spLocks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282" name="Rectangle 67"/>
              <p:cNvSpPr>
                <a:spLocks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grpSp>
        <p:grpSp>
          <p:nvGrpSpPr>
            <p:cNvPr id="13" name="Group 68"/>
            <p:cNvGrpSpPr>
              <a:grpSpLocks/>
            </p:cNvGrpSpPr>
            <p:nvPr userDrawn="1"/>
          </p:nvGrpSpPr>
          <p:grpSpPr bwMode="auto">
            <a:xfrm>
              <a:off x="5893" y="3884"/>
              <a:ext cx="466" cy="115"/>
              <a:chOff x="5893" y="3884"/>
              <a:chExt cx="466" cy="115"/>
            </a:xfrm>
          </p:grpSpPr>
          <p:sp>
            <p:nvSpPr>
              <p:cNvPr id="10275" name="Rectangle 69"/>
              <p:cNvSpPr>
                <a:spLocks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276" name="Rectangle 70"/>
              <p:cNvSpPr>
                <a:spLocks noChangeArrowheads="1"/>
              </p:cNvSpPr>
              <p:nvPr userDrawn="1"/>
            </p:nvSpPr>
            <p:spPr bwMode="auto">
              <a:xfrm flipV="1">
                <a:off x="6126" y="3884"/>
                <a:ext cx="116" cy="115"/>
              </a:xfrm>
              <a:prstGeom prst="rect">
                <a:avLst/>
              </a:prstGeom>
              <a:solidFill>
                <a:srgbClr val="FFCC99"/>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277" name="Rectangle 71"/>
              <p:cNvSpPr>
                <a:spLocks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278" name="Rectangle 72"/>
              <p:cNvSpPr>
                <a:spLocks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grpSp>
        <p:grpSp>
          <p:nvGrpSpPr>
            <p:cNvPr id="14" name="Group 73"/>
            <p:cNvGrpSpPr>
              <a:grpSpLocks/>
            </p:cNvGrpSpPr>
            <p:nvPr userDrawn="1"/>
          </p:nvGrpSpPr>
          <p:grpSpPr bwMode="auto">
            <a:xfrm>
              <a:off x="5893" y="4026"/>
              <a:ext cx="466" cy="115"/>
              <a:chOff x="5893" y="4026"/>
              <a:chExt cx="466" cy="115"/>
            </a:xfrm>
          </p:grpSpPr>
          <p:sp>
            <p:nvSpPr>
              <p:cNvPr id="10271" name="Rectangle 74"/>
              <p:cNvSpPr>
                <a:spLocks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272" name="Rectangle 75"/>
              <p:cNvSpPr>
                <a:spLocks noChangeArrowheads="1"/>
              </p:cNvSpPr>
              <p:nvPr userDrawn="1"/>
            </p:nvSpPr>
            <p:spPr bwMode="auto">
              <a:xfrm flipV="1">
                <a:off x="6126" y="4026"/>
                <a:ext cx="116" cy="115"/>
              </a:xfrm>
              <a:prstGeom prst="rect">
                <a:avLst/>
              </a:prstGeom>
              <a:solidFill>
                <a:srgbClr val="99CCFF"/>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273" name="Rectangle 76"/>
              <p:cNvSpPr>
                <a:spLocks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274" name="Rectangle 77"/>
              <p:cNvSpPr>
                <a:spLocks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grpSp>
        <p:grpSp>
          <p:nvGrpSpPr>
            <p:cNvPr id="15" name="Group 78"/>
            <p:cNvGrpSpPr>
              <a:grpSpLocks/>
            </p:cNvGrpSpPr>
            <p:nvPr userDrawn="1"/>
          </p:nvGrpSpPr>
          <p:grpSpPr bwMode="auto">
            <a:xfrm>
              <a:off x="5893" y="4167"/>
              <a:ext cx="466" cy="115"/>
              <a:chOff x="5893" y="4167"/>
              <a:chExt cx="466" cy="115"/>
            </a:xfrm>
          </p:grpSpPr>
          <p:sp>
            <p:nvSpPr>
              <p:cNvPr id="10267" name="Rectangle 79"/>
              <p:cNvSpPr>
                <a:spLocks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268" name="Rectangle 80"/>
              <p:cNvSpPr>
                <a:spLocks noChangeArrowheads="1"/>
              </p:cNvSpPr>
              <p:nvPr userDrawn="1"/>
            </p:nvSpPr>
            <p:spPr bwMode="auto">
              <a:xfrm flipV="1">
                <a:off x="6126" y="4167"/>
                <a:ext cx="116" cy="115"/>
              </a:xfrm>
              <a:prstGeom prst="rect">
                <a:avLst/>
              </a:prstGeom>
              <a:solidFill>
                <a:schemeClr val="accent2"/>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269" name="Rectangle 81"/>
              <p:cNvSpPr>
                <a:spLocks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sp>
            <p:nvSpPr>
              <p:cNvPr id="10270" name="Rectangle 82"/>
              <p:cNvSpPr>
                <a:spLocks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wrap="none" anchor="ctr"/>
              <a:lstStyle/>
              <a:p>
                <a:pPr>
                  <a:defRPr/>
                </a:pPr>
                <a:endParaRPr lang="zh-CN" altLang="en-US" sz="1700" dirty="0">
                  <a:solidFill>
                    <a:srgbClr val="000000"/>
                  </a:solidFill>
                  <a:latin typeface="Calibri" pitchFamily="34" charset="0"/>
                  <a:ea typeface="宋体" charset="-122"/>
                </a:endParaRPr>
              </a:p>
            </p:txBody>
          </p:sp>
        </p:grpSp>
      </p:grpSp>
      <p:sp>
        <p:nvSpPr>
          <p:cNvPr id="10251" name="Rectangle 83"/>
          <p:cNvSpPr>
            <a:spLocks noChangeArrowheads="1"/>
          </p:cNvSpPr>
          <p:nvPr userDrawn="1"/>
        </p:nvSpPr>
        <p:spPr bwMode="auto">
          <a:xfrm>
            <a:off x="12339150" y="1341441"/>
            <a:ext cx="1590031" cy="1333547"/>
          </a:xfrm>
          <a:prstGeom prst="rect">
            <a:avLst/>
          </a:prstGeom>
          <a:noFill/>
          <a:ln w="9525">
            <a:noFill/>
            <a:miter lim="800000"/>
            <a:headEnd/>
            <a:tailEnd/>
          </a:ln>
          <a:effectLst/>
        </p:spPr>
        <p:txBody>
          <a:bodyPr lIns="80113" tIns="40057" rIns="80113" bIns="40057">
            <a:spAutoFit/>
          </a:bodyPr>
          <a:lstStyle/>
          <a:p>
            <a:pPr eaLnBrk="0" hangingPunct="0">
              <a:lnSpc>
                <a:spcPct val="120000"/>
              </a:lnSpc>
              <a:spcBef>
                <a:spcPct val="20000"/>
              </a:spcBef>
              <a:buFont typeface="Arial" charset="0"/>
              <a:buNone/>
              <a:defRPr/>
            </a:pPr>
            <a:r>
              <a:rPr lang="zh-CN" altLang="en-US" sz="1100" dirty="0">
                <a:solidFill>
                  <a:srgbClr val="FFFFFF"/>
                </a:solidFill>
                <a:latin typeface="Calibri" pitchFamily="34" charset="0"/>
                <a:ea typeface="宋体" charset="-122"/>
              </a:rPr>
              <a:t>配色参考方案：</a:t>
            </a:r>
          </a:p>
          <a:p>
            <a:pPr eaLnBrk="0" hangingPunct="0">
              <a:lnSpc>
                <a:spcPct val="120000"/>
              </a:lnSpc>
              <a:spcBef>
                <a:spcPct val="20000"/>
              </a:spcBef>
              <a:buFont typeface="Arial" charset="0"/>
              <a:buNone/>
              <a:defRPr/>
            </a:pPr>
            <a:r>
              <a:rPr lang="zh-CN" altLang="en-US" sz="1100" dirty="0">
                <a:solidFill>
                  <a:srgbClr val="FFFFFF"/>
                </a:solidFill>
                <a:latin typeface="Calibri" pitchFamily="34" charset="0"/>
                <a:ea typeface="宋体" charset="-122"/>
              </a:rPr>
              <a:t>建议同一页面内不超过四种颜色，以下是</a:t>
            </a:r>
            <a:r>
              <a:rPr lang="en-US" altLang="zh-CN" sz="1100" dirty="0">
                <a:solidFill>
                  <a:srgbClr val="FFFFFF"/>
                </a:solidFill>
                <a:latin typeface="Calibri" pitchFamily="34" charset="0"/>
                <a:ea typeface="宋体" charset="-122"/>
              </a:rPr>
              <a:t>13</a:t>
            </a:r>
            <a:r>
              <a:rPr lang="zh-CN" altLang="en-US" sz="1100" dirty="0">
                <a:solidFill>
                  <a:srgbClr val="FFFFFF"/>
                </a:solidFill>
                <a:latin typeface="Calibri" pitchFamily="34" charset="0"/>
                <a:ea typeface="宋体" charset="-122"/>
              </a:rPr>
              <a:t>组配色方案，同一页面内只选择一组使用。（仅供参考）</a:t>
            </a:r>
          </a:p>
        </p:txBody>
      </p:sp>
      <p:sp>
        <p:nvSpPr>
          <p:cNvPr id="10252" name="Rectangle 84"/>
          <p:cNvSpPr>
            <a:spLocks noChangeArrowheads="1"/>
          </p:cNvSpPr>
          <p:nvPr userDrawn="1"/>
        </p:nvSpPr>
        <p:spPr bwMode="auto">
          <a:xfrm>
            <a:off x="12339146" y="7937"/>
            <a:ext cx="1494756" cy="487161"/>
          </a:xfrm>
          <a:prstGeom prst="rect">
            <a:avLst/>
          </a:prstGeom>
          <a:noFill/>
          <a:ln w="9525">
            <a:noFill/>
            <a:miter lim="800000"/>
            <a:headEnd/>
            <a:tailEnd/>
          </a:ln>
          <a:effectLst/>
        </p:spPr>
        <p:txBody>
          <a:bodyPr lIns="80113" tIns="40057" rIns="80113" bIns="40057">
            <a:spAutoFit/>
          </a:bodyPr>
          <a:lstStyle/>
          <a:p>
            <a:pPr>
              <a:lnSpc>
                <a:spcPct val="120000"/>
              </a:lnSpc>
              <a:buClr>
                <a:srgbClr val="777777"/>
              </a:buClr>
              <a:buSzPct val="60000"/>
              <a:buFont typeface="Wingdings" pitchFamily="2" charset="2"/>
              <a:buNone/>
              <a:defRPr/>
            </a:pPr>
            <a:r>
              <a:rPr lang="zh-CN" altLang="en-US" sz="1100" dirty="0">
                <a:solidFill>
                  <a:srgbClr val="FFFFFF"/>
                </a:solidFill>
                <a:latin typeface="Calibri" pitchFamily="34" charset="0"/>
                <a:ea typeface="宋体" charset="-122"/>
              </a:rPr>
              <a:t>客户或者合作伙伴的标志放在右上角</a:t>
            </a:r>
            <a:r>
              <a:rPr lang="en-US" altLang="zh-CN" sz="1100" dirty="0">
                <a:solidFill>
                  <a:srgbClr val="FFFFFF"/>
                </a:solidFill>
                <a:latin typeface="Calibri" pitchFamily="34" charset="0"/>
                <a:ea typeface="宋体" charset="-122"/>
              </a:rPr>
              <a:t>.</a:t>
            </a:r>
            <a:endParaRPr lang="zh-CN" altLang="en-US" sz="1100" dirty="0">
              <a:solidFill>
                <a:srgbClr val="FFFFFF"/>
              </a:solidFill>
              <a:latin typeface="Calibri" pitchFamily="34" charset="0"/>
              <a:ea typeface="宋体" charset="-122"/>
            </a:endParaRPr>
          </a:p>
        </p:txBody>
      </p:sp>
      <p:sp>
        <p:nvSpPr>
          <p:cNvPr id="6149" name="Rectangle 5"/>
          <p:cNvSpPr>
            <a:spLocks noChangeArrowheads="1"/>
          </p:cNvSpPr>
          <p:nvPr userDrawn="1"/>
        </p:nvSpPr>
        <p:spPr bwMode="auto">
          <a:xfrm>
            <a:off x="8483693" y="6489702"/>
            <a:ext cx="2796844" cy="455613"/>
          </a:xfrm>
          <a:prstGeom prst="rect">
            <a:avLst/>
          </a:prstGeom>
          <a:noFill/>
          <a:ln w="9525">
            <a:noFill/>
            <a:miter lim="800000"/>
            <a:headEnd/>
            <a:tailEnd/>
          </a:ln>
        </p:spPr>
        <p:txBody>
          <a:bodyPr lIns="0" tIns="0" rIns="0" bIns="0"/>
          <a:lstStyle/>
          <a:p>
            <a:pPr eaLnBrk="0" hangingPunct="0">
              <a:lnSpc>
                <a:spcPct val="85000"/>
              </a:lnSpc>
              <a:defRPr/>
            </a:pPr>
            <a:r>
              <a:rPr lang="de-DE" altLang="zh-CN" sz="1200" dirty="0">
                <a:solidFill>
                  <a:srgbClr val="000000"/>
                </a:solidFill>
                <a:latin typeface="FrutigerNext LT Bold" pitchFamily="34" charset="0"/>
                <a:ea typeface="ＭＳ Ｐゴシック" pitchFamily="34" charset="-128"/>
              </a:rPr>
              <a:t>Page </a:t>
            </a:r>
            <a:fld id="{52A5D625-72FF-4364-B088-B7F11232586A}" type="slidenum">
              <a:rPr lang="de-DE" altLang="zh-CN" sz="1200">
                <a:solidFill>
                  <a:srgbClr val="000000"/>
                </a:solidFill>
                <a:latin typeface="FrutigerNext LT Bold" pitchFamily="34" charset="0"/>
                <a:ea typeface="ＭＳ Ｐゴシック" pitchFamily="34" charset="-128"/>
              </a:rPr>
              <a:pPr eaLnBrk="0" hangingPunct="0">
                <a:lnSpc>
                  <a:spcPct val="85000"/>
                </a:lnSpc>
                <a:defRPr/>
              </a:pPr>
              <a:t>‹#›</a:t>
            </a:fld>
            <a:endParaRPr lang="en-GB" altLang="zh-CN" sz="1200" dirty="0">
              <a:solidFill>
                <a:srgbClr val="000000"/>
              </a:solidFill>
              <a:latin typeface="FrutigerNext LT Bold" pitchFamily="34" charset="0"/>
              <a:ea typeface="ＭＳ Ｐゴシック" pitchFamily="34" charset="-128"/>
            </a:endParaRPr>
          </a:p>
        </p:txBody>
      </p:sp>
    </p:spTree>
  </p:cSld>
  <p:clrMap bg1="lt1" tx1="dk1" bg2="lt2" tx2="dk2" accent1="accent1" accent2="accent2" accent3="accent3" accent4="accent4" accent5="accent5" accent6="accent6" hlink="hlink" folHlink="folHlink"/>
  <p:sldLayoutIdLst>
    <p:sldLayoutId id="2147485763" r:id="rId1"/>
    <p:sldLayoutId id="2147485764" r:id="rId2"/>
    <p:sldLayoutId id="2147485765" r:id="rId3"/>
    <p:sldLayoutId id="2147485766" r:id="rId4"/>
    <p:sldLayoutId id="2147485768" r:id="rId5"/>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黑体" pitchFamily="49" charset="-122"/>
          <a:ea typeface="黑体" pitchFamily="49" charset="-122"/>
          <a:cs typeface="+mj-cs"/>
        </a:defRPr>
      </a:lvl1pPr>
      <a:lvl2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黑体" pitchFamily="49" charset="-122"/>
          <a:ea typeface="黑体" pitchFamily="49" charset="-122"/>
          <a:cs typeface="宋体" charset="-122"/>
        </a:defRPr>
      </a:lvl5pPr>
      <a:lvl6pPr marL="457136"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4270"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1406"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8541"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851" indent="-342851" algn="l" rtl="0" eaLnBrk="0" fontAlgn="base" hangingPunct="0">
        <a:lnSpc>
          <a:spcPct val="140000"/>
        </a:lnSpc>
        <a:spcBef>
          <a:spcPct val="0"/>
        </a:spcBef>
        <a:spcAft>
          <a:spcPct val="0"/>
        </a:spcAft>
        <a:buClr>
          <a:srgbClr val="777777"/>
        </a:buClr>
        <a:buSzPct val="60000"/>
        <a:buFont typeface="Wingdings" pitchFamily="2" charset="2"/>
        <a:buChar char="l"/>
        <a:defRPr sz="2000">
          <a:solidFill>
            <a:schemeClr val="tx1"/>
          </a:solidFill>
          <a:latin typeface="黑体" pitchFamily="49" charset="-122"/>
          <a:ea typeface="黑体" pitchFamily="49" charset="-122"/>
          <a:cs typeface="+mn-cs"/>
        </a:defRPr>
      </a:lvl1pPr>
      <a:lvl2pPr marL="742845" indent="-285709"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838" indent="-228567"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mn-lt"/>
          <a:ea typeface="+mn-ea"/>
          <a:cs typeface="+mn-cs"/>
        </a:defRPr>
      </a:lvl3pPr>
      <a:lvl4pPr marL="1599973" indent="-228567" algn="l" rtl="0" eaLnBrk="0" fontAlgn="base" hangingPunct="0">
        <a:lnSpc>
          <a:spcPct val="140000"/>
        </a:lnSpc>
        <a:spcBef>
          <a:spcPct val="0"/>
        </a:spcBef>
        <a:spcAft>
          <a:spcPct val="0"/>
        </a:spcAft>
        <a:buChar char="–"/>
        <a:defRPr sz="1300">
          <a:solidFill>
            <a:schemeClr val="tx1"/>
          </a:solidFill>
          <a:latin typeface="+mn-lt"/>
          <a:ea typeface="+mn-ea"/>
          <a:cs typeface="+mn-cs"/>
        </a:defRPr>
      </a:lvl4pPr>
      <a:lvl5pPr marL="2057109" indent="-228567" algn="l" rtl="0" eaLnBrk="0" fontAlgn="base" hangingPunct="0">
        <a:lnSpc>
          <a:spcPct val="140000"/>
        </a:lnSpc>
        <a:spcBef>
          <a:spcPct val="0"/>
        </a:spcBef>
        <a:spcAft>
          <a:spcPct val="0"/>
        </a:spcAft>
        <a:buFont typeface="Arial" charset="0"/>
        <a:buChar char="~"/>
        <a:defRPr sz="1200">
          <a:solidFill>
            <a:schemeClr val="tx1"/>
          </a:solidFill>
          <a:latin typeface="+mn-lt"/>
          <a:ea typeface="+mn-ea"/>
          <a:cs typeface="+mn-cs"/>
        </a:defRPr>
      </a:lvl5pPr>
      <a:lvl6pPr marL="2514244" indent="-228567"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1379" indent="-228567"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8514" indent="-228567"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5650" indent="-228567"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4270" rtl="0" eaLnBrk="1" latinLnBrk="0" hangingPunct="1">
        <a:defRPr sz="1700" kern="1200">
          <a:solidFill>
            <a:schemeClr val="tx1"/>
          </a:solidFill>
          <a:latin typeface="+mn-lt"/>
          <a:ea typeface="+mn-ea"/>
          <a:cs typeface="+mn-cs"/>
        </a:defRPr>
      </a:lvl1pPr>
      <a:lvl2pPr marL="457136" algn="l" defTabSz="914270" rtl="0" eaLnBrk="1" latinLnBrk="0" hangingPunct="1">
        <a:defRPr sz="1700" kern="1200">
          <a:solidFill>
            <a:schemeClr val="tx1"/>
          </a:solidFill>
          <a:latin typeface="+mn-lt"/>
          <a:ea typeface="+mn-ea"/>
          <a:cs typeface="+mn-cs"/>
        </a:defRPr>
      </a:lvl2pPr>
      <a:lvl3pPr marL="914270" algn="l" defTabSz="914270" rtl="0" eaLnBrk="1" latinLnBrk="0" hangingPunct="1">
        <a:defRPr sz="1700" kern="1200">
          <a:solidFill>
            <a:schemeClr val="tx1"/>
          </a:solidFill>
          <a:latin typeface="+mn-lt"/>
          <a:ea typeface="+mn-ea"/>
          <a:cs typeface="+mn-cs"/>
        </a:defRPr>
      </a:lvl3pPr>
      <a:lvl4pPr marL="1371406" algn="l" defTabSz="914270" rtl="0" eaLnBrk="1" latinLnBrk="0" hangingPunct="1">
        <a:defRPr sz="1700" kern="1200">
          <a:solidFill>
            <a:schemeClr val="tx1"/>
          </a:solidFill>
          <a:latin typeface="+mn-lt"/>
          <a:ea typeface="+mn-ea"/>
          <a:cs typeface="+mn-cs"/>
        </a:defRPr>
      </a:lvl4pPr>
      <a:lvl5pPr marL="1828541" algn="l" defTabSz="914270" rtl="0" eaLnBrk="1" latinLnBrk="0" hangingPunct="1">
        <a:defRPr sz="1700" kern="1200">
          <a:solidFill>
            <a:schemeClr val="tx1"/>
          </a:solidFill>
          <a:latin typeface="+mn-lt"/>
          <a:ea typeface="+mn-ea"/>
          <a:cs typeface="+mn-cs"/>
        </a:defRPr>
      </a:lvl5pPr>
      <a:lvl6pPr marL="2285676" algn="l" defTabSz="914270" rtl="0" eaLnBrk="1" latinLnBrk="0" hangingPunct="1">
        <a:defRPr sz="1700" kern="1200">
          <a:solidFill>
            <a:schemeClr val="tx1"/>
          </a:solidFill>
          <a:latin typeface="+mn-lt"/>
          <a:ea typeface="+mn-ea"/>
          <a:cs typeface="+mn-cs"/>
        </a:defRPr>
      </a:lvl6pPr>
      <a:lvl7pPr marL="2742811" algn="l" defTabSz="914270" rtl="0" eaLnBrk="1" latinLnBrk="0" hangingPunct="1">
        <a:defRPr sz="1700" kern="1200">
          <a:solidFill>
            <a:schemeClr val="tx1"/>
          </a:solidFill>
          <a:latin typeface="+mn-lt"/>
          <a:ea typeface="+mn-ea"/>
          <a:cs typeface="+mn-cs"/>
        </a:defRPr>
      </a:lvl7pPr>
      <a:lvl8pPr marL="3199947" algn="l" defTabSz="914270" rtl="0" eaLnBrk="1" latinLnBrk="0" hangingPunct="1">
        <a:defRPr sz="1700" kern="1200">
          <a:solidFill>
            <a:schemeClr val="tx1"/>
          </a:solidFill>
          <a:latin typeface="+mn-lt"/>
          <a:ea typeface="+mn-ea"/>
          <a:cs typeface="+mn-cs"/>
        </a:defRPr>
      </a:lvl8pPr>
      <a:lvl9pPr marL="3657081" algn="l" defTabSz="914270" rtl="0" eaLnBrk="1" latinLnBrk="0" hangingPunct="1">
        <a:defRPr sz="1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2" descr="内页元素3-1"/>
          <p:cNvPicPr>
            <a:picLocks noChangeAspect="1" noChangeArrowheads="1"/>
          </p:cNvPicPr>
          <p:nvPr userDrawn="1"/>
        </p:nvPicPr>
        <p:blipFill>
          <a:blip r:embed="rId3" cstate="print"/>
          <a:srcRect/>
          <a:stretch>
            <a:fillRect/>
          </a:stretch>
        </p:blipFill>
        <p:spPr bwMode="auto">
          <a:xfrm>
            <a:off x="0" y="10"/>
            <a:ext cx="12193588" cy="6492875"/>
          </a:xfrm>
          <a:prstGeom prst="rect">
            <a:avLst/>
          </a:prstGeom>
          <a:noFill/>
          <a:ln w="9525">
            <a:noFill/>
            <a:miter lim="800000"/>
            <a:headEnd/>
            <a:tailEnd/>
          </a:ln>
        </p:spPr>
      </p:pic>
      <p:sp>
        <p:nvSpPr>
          <p:cNvPr id="1998851" name="Rectangle 3"/>
          <p:cNvSpPr>
            <a:spLocks noChangeArrowheads="1"/>
          </p:cNvSpPr>
          <p:nvPr userDrawn="1"/>
        </p:nvSpPr>
        <p:spPr bwMode="auto">
          <a:xfrm>
            <a:off x="2" y="3"/>
            <a:ext cx="12195175" cy="6859588"/>
          </a:xfrm>
          <a:prstGeom prst="rect">
            <a:avLst/>
          </a:prstGeom>
          <a:solidFill>
            <a:srgbClr val="DDDDDD"/>
          </a:solidFill>
          <a:ln w="9525">
            <a:noFill/>
            <a:miter lim="800000"/>
            <a:headEnd/>
            <a:tailEnd/>
          </a:ln>
          <a:effectLst/>
        </p:spPr>
        <p:txBody>
          <a:bodyPr wrap="none" lIns="91387" tIns="45694" rIns="91387" bIns="45694" anchor="ctr"/>
          <a:lstStyle/>
          <a:p>
            <a:pPr algn="ctr">
              <a:buClr>
                <a:srgbClr val="CC9900"/>
              </a:buClr>
              <a:buFont typeface="Wingdings" pitchFamily="2" charset="2"/>
              <a:buChar char="n"/>
              <a:defRPr/>
            </a:pPr>
            <a:endParaRPr lang="zh-CN" altLang="zh-CN">
              <a:latin typeface="FrutigerNext LT Regular" pitchFamily="34" charset="0"/>
              <a:ea typeface="宋体" pitchFamily="2" charset="-122"/>
            </a:endParaRPr>
          </a:p>
        </p:txBody>
      </p:sp>
      <p:pic>
        <p:nvPicPr>
          <p:cNvPr id="4100" name="Picture 4" descr="目录元素"/>
          <p:cNvPicPr>
            <a:picLocks noChangeAspect="1" noChangeArrowheads="1"/>
          </p:cNvPicPr>
          <p:nvPr userDrawn="1"/>
        </p:nvPicPr>
        <p:blipFill>
          <a:blip r:embed="rId4" cstate="print"/>
          <a:srcRect/>
          <a:stretch>
            <a:fillRect/>
          </a:stretch>
        </p:blipFill>
        <p:spPr bwMode="auto">
          <a:xfrm>
            <a:off x="3" y="7946"/>
            <a:ext cx="6523039" cy="6851651"/>
          </a:xfrm>
          <a:prstGeom prst="rect">
            <a:avLst/>
          </a:prstGeom>
          <a:noFill/>
          <a:ln w="9525">
            <a:noFill/>
            <a:miter lim="800000"/>
            <a:headEnd/>
            <a:tailEnd/>
          </a:ln>
        </p:spPr>
      </p:pic>
      <p:sp>
        <p:nvSpPr>
          <p:cNvPr id="4101" name="Rectangle 5"/>
          <p:cNvSpPr>
            <a:spLocks noGrp="1" noChangeArrowheads="1"/>
          </p:cNvSpPr>
          <p:nvPr>
            <p:ph type="title"/>
          </p:nvPr>
        </p:nvSpPr>
        <p:spPr bwMode="auto">
          <a:xfrm>
            <a:off x="781053" y="488949"/>
            <a:ext cx="10975975" cy="1143000"/>
          </a:xfrm>
          <a:prstGeom prst="rect">
            <a:avLst/>
          </a:prstGeom>
          <a:noFill/>
          <a:ln w="9525" algn="ctr">
            <a:noFill/>
            <a:miter lim="800000"/>
            <a:headEnd/>
            <a:tailEnd/>
          </a:ln>
        </p:spPr>
        <p:txBody>
          <a:bodyPr vert="horz" wrap="square" lIns="91387" tIns="45694" rIns="91387" bIns="45694" numCol="1" anchor="ctr" anchorCtr="0" compatLnSpc="1">
            <a:prstTxWarp prst="textNoShape">
              <a:avLst/>
            </a:prstTxWarp>
          </a:bodyPr>
          <a:lstStyle/>
          <a:p>
            <a:pPr lvl="0"/>
            <a:r>
              <a:rPr lang="en-US" altLang="zh-CN" smtClean="0"/>
              <a:t>Content</a:t>
            </a:r>
          </a:p>
        </p:txBody>
      </p:sp>
      <p:sp>
        <p:nvSpPr>
          <p:cNvPr id="4102" name="Rectangle 6"/>
          <p:cNvSpPr>
            <a:spLocks noGrp="1" noChangeArrowheads="1"/>
          </p:cNvSpPr>
          <p:nvPr>
            <p:ph type="body" idx="1"/>
          </p:nvPr>
        </p:nvSpPr>
        <p:spPr bwMode="auto">
          <a:xfrm>
            <a:off x="896951" y="1724035"/>
            <a:ext cx="10975975" cy="4525963"/>
          </a:xfrm>
          <a:prstGeom prst="rect">
            <a:avLst/>
          </a:prstGeom>
          <a:noFill/>
          <a:ln w="9525" algn="ctr">
            <a:noFill/>
            <a:miter lim="800000"/>
            <a:headEnd/>
            <a:tailEnd/>
          </a:ln>
        </p:spPr>
        <p:txBody>
          <a:bodyPr vert="horz" wrap="square" lIns="91387" tIns="45694" rIns="91387" bIns="4569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998855" name="Rectangle 7"/>
          <p:cNvSpPr>
            <a:spLocks noChangeArrowheads="1"/>
          </p:cNvSpPr>
          <p:nvPr userDrawn="1"/>
        </p:nvSpPr>
        <p:spPr bwMode="auto">
          <a:xfrm>
            <a:off x="-2460624" y="528640"/>
            <a:ext cx="2460625" cy="5307012"/>
          </a:xfrm>
          <a:prstGeom prst="rect">
            <a:avLst/>
          </a:prstGeom>
          <a:noFill/>
          <a:ln w="9525">
            <a:noFill/>
            <a:miter lim="800000"/>
            <a:headEnd/>
            <a:tailEnd/>
          </a:ln>
          <a:effectLst/>
        </p:spPr>
        <p:txBody>
          <a:bodyPr lIns="87750" tIns="43873" rIns="87750" bIns="43873"/>
          <a:lstStyle/>
          <a:p>
            <a:pPr marL="342707" indent="-342707" algn="r">
              <a:lnSpc>
                <a:spcPct val="125000"/>
              </a:lnSpc>
              <a:spcBef>
                <a:spcPct val="20000"/>
              </a:spcBef>
              <a:buClr>
                <a:schemeClr val="tx2"/>
              </a:buClr>
              <a:defRPr/>
            </a:pPr>
            <a:r>
              <a:rPr lang="zh-CN" altLang="en-US" sz="1200" dirty="0">
                <a:solidFill>
                  <a:srgbClr val="F8F8F8"/>
                </a:solidFill>
                <a:latin typeface="FrutigerNext LT Regular" pitchFamily="34" charset="0"/>
                <a:ea typeface="宋体" pitchFamily="2" charset="-122"/>
              </a:rPr>
              <a:t>英文标题</a:t>
            </a:r>
            <a:r>
              <a:rPr lang="en-US" altLang="zh-CN" sz="1200" dirty="0">
                <a:solidFill>
                  <a:srgbClr val="F8F8F8"/>
                </a:solidFill>
                <a:latin typeface="FrutigerNext LT Regular" pitchFamily="34" charset="0"/>
                <a:ea typeface="宋体" pitchFamily="2" charset="-122"/>
              </a:rPr>
              <a:t>:32-35pt  </a:t>
            </a:r>
          </a:p>
          <a:p>
            <a:pPr marL="342707" indent="-342707" algn="r">
              <a:lnSpc>
                <a:spcPct val="125000"/>
              </a:lnSpc>
              <a:spcBef>
                <a:spcPct val="20000"/>
              </a:spcBef>
              <a:buClr>
                <a:schemeClr val="tx2"/>
              </a:buClr>
              <a:defRPr/>
            </a:pPr>
            <a:r>
              <a:rPr lang="zh-CN" altLang="en-US" sz="1200" dirty="0">
                <a:solidFill>
                  <a:srgbClr val="F8F8F8"/>
                </a:solidFill>
                <a:latin typeface="FrutigerNext LT Regular" pitchFamily="34" charset="0"/>
                <a:ea typeface="宋体" pitchFamily="2" charset="-122"/>
              </a:rPr>
              <a:t>颜色</a:t>
            </a:r>
            <a:r>
              <a:rPr lang="en-US" altLang="zh-CN" sz="1200" dirty="0">
                <a:solidFill>
                  <a:srgbClr val="F8F8F8"/>
                </a:solidFill>
                <a:latin typeface="FrutigerNext LT Regular" pitchFamily="34" charset="0"/>
                <a:ea typeface="宋体" pitchFamily="2" charset="-122"/>
              </a:rPr>
              <a:t>: R153 G0 B0</a:t>
            </a:r>
          </a:p>
          <a:p>
            <a:pPr marL="342707" indent="-342707" algn="r">
              <a:lnSpc>
                <a:spcPct val="125000"/>
              </a:lnSpc>
              <a:spcBef>
                <a:spcPct val="20000"/>
              </a:spcBef>
              <a:buClr>
                <a:schemeClr val="tx2"/>
              </a:buClr>
              <a:defRPr/>
            </a:pPr>
            <a:r>
              <a:rPr lang="zh-CN" altLang="en-US" sz="1200" dirty="0">
                <a:solidFill>
                  <a:srgbClr val="F8F8F8"/>
                </a:solidFill>
                <a:latin typeface="FrutigerNext LT Medium" pitchFamily="34" charset="0"/>
                <a:ea typeface="宋体" pitchFamily="2" charset="-122"/>
              </a:rPr>
              <a:t>内部使用字体 </a:t>
            </a:r>
            <a:r>
              <a:rPr lang="en-US" altLang="zh-CN" sz="1200" dirty="0">
                <a:solidFill>
                  <a:srgbClr val="F8F8F8"/>
                </a:solidFill>
                <a:latin typeface="FrutigerNext LT Medium" pitchFamily="34" charset="0"/>
                <a:ea typeface="宋体" pitchFamily="2" charset="-122"/>
              </a:rPr>
              <a:t>:</a:t>
            </a:r>
          </a:p>
          <a:p>
            <a:pPr marL="342707" indent="-342707" algn="r">
              <a:lnSpc>
                <a:spcPct val="125000"/>
              </a:lnSpc>
              <a:spcBef>
                <a:spcPct val="20000"/>
              </a:spcBef>
              <a:buClr>
                <a:schemeClr val="tx2"/>
              </a:buClr>
              <a:defRPr/>
            </a:pPr>
            <a:r>
              <a:rPr lang="en-US" altLang="zh-CN" sz="1200" dirty="0" err="1">
                <a:solidFill>
                  <a:srgbClr val="F8F8F8"/>
                </a:solidFill>
                <a:latin typeface="FrutigerNext LT Medium" pitchFamily="34" charset="0"/>
                <a:ea typeface="宋体" pitchFamily="2" charset="-122"/>
              </a:rPr>
              <a:t>FrutigerNext</a:t>
            </a:r>
            <a:r>
              <a:rPr lang="en-US" altLang="zh-CN" sz="1200" dirty="0">
                <a:solidFill>
                  <a:srgbClr val="F8F8F8"/>
                </a:solidFill>
                <a:latin typeface="FrutigerNext LT Medium" pitchFamily="34" charset="0"/>
                <a:ea typeface="宋体" pitchFamily="2" charset="-122"/>
              </a:rPr>
              <a:t> LT Medium</a:t>
            </a:r>
          </a:p>
          <a:p>
            <a:pPr marL="342707" indent="-342707" algn="r">
              <a:lnSpc>
                <a:spcPct val="125000"/>
              </a:lnSpc>
              <a:spcBef>
                <a:spcPct val="20000"/>
              </a:spcBef>
              <a:buClr>
                <a:schemeClr val="tx2"/>
              </a:buClr>
              <a:defRPr/>
            </a:pPr>
            <a:r>
              <a:rPr lang="zh-CN" altLang="en-US" sz="1200" dirty="0">
                <a:solidFill>
                  <a:srgbClr val="F8F8F8"/>
                </a:solidFill>
                <a:latin typeface="FrutigerNext LT Medium" pitchFamily="34" charset="0"/>
                <a:ea typeface="宋体" pitchFamily="2" charset="-122"/>
              </a:rPr>
              <a:t>外部使用字体 </a:t>
            </a:r>
            <a:r>
              <a:rPr lang="en-US" altLang="zh-CN" sz="1200" dirty="0">
                <a:solidFill>
                  <a:srgbClr val="F8F8F8"/>
                </a:solidFill>
                <a:latin typeface="FrutigerNext LT Medium" pitchFamily="34" charset="0"/>
                <a:ea typeface="宋体" pitchFamily="2" charset="-122"/>
              </a:rPr>
              <a:t>: Arial</a:t>
            </a:r>
          </a:p>
          <a:p>
            <a:pPr marL="342707" indent="-342707" algn="r">
              <a:lnSpc>
                <a:spcPct val="75000"/>
              </a:lnSpc>
              <a:spcBef>
                <a:spcPct val="20000"/>
              </a:spcBef>
              <a:buClr>
                <a:schemeClr val="tx2"/>
              </a:buClr>
              <a:defRPr/>
            </a:pPr>
            <a:endParaRPr lang="en-US" altLang="zh-CN" sz="1200" dirty="0">
              <a:solidFill>
                <a:srgbClr val="F8F8F8"/>
              </a:solidFill>
              <a:latin typeface="FrutigerNext LT Regular" pitchFamily="34" charset="0"/>
              <a:ea typeface="宋体" pitchFamily="2" charset="-122"/>
            </a:endParaRPr>
          </a:p>
          <a:p>
            <a:pPr marL="342707" indent="-342707" algn="r">
              <a:lnSpc>
                <a:spcPct val="125000"/>
              </a:lnSpc>
              <a:spcBef>
                <a:spcPct val="20000"/>
              </a:spcBef>
              <a:buClr>
                <a:schemeClr val="tx2"/>
              </a:buClr>
              <a:defRPr/>
            </a:pPr>
            <a:r>
              <a:rPr lang="zh-CN" altLang="en-US" sz="1200" dirty="0">
                <a:solidFill>
                  <a:srgbClr val="F8F8F8"/>
                </a:solidFill>
                <a:latin typeface="FrutigerNext LT Regular" pitchFamily="34" charset="0"/>
                <a:ea typeface="宋体" pitchFamily="2" charset="-122"/>
              </a:rPr>
              <a:t>中文标题</a:t>
            </a:r>
            <a:r>
              <a:rPr lang="en-US" altLang="zh-CN" sz="1200" dirty="0">
                <a:solidFill>
                  <a:srgbClr val="F8F8F8"/>
                </a:solidFill>
                <a:latin typeface="FrutigerNext LT Regular" pitchFamily="34" charset="0"/>
                <a:ea typeface="宋体" pitchFamily="2" charset="-122"/>
              </a:rPr>
              <a:t>:30-32pt  </a:t>
            </a:r>
          </a:p>
          <a:p>
            <a:pPr marL="342707" indent="-342707" algn="r">
              <a:lnSpc>
                <a:spcPct val="125000"/>
              </a:lnSpc>
              <a:spcBef>
                <a:spcPct val="20000"/>
              </a:spcBef>
              <a:buClr>
                <a:schemeClr val="tx2"/>
              </a:buClr>
              <a:defRPr/>
            </a:pPr>
            <a:r>
              <a:rPr lang="zh-CN" altLang="en-US" sz="1200" dirty="0">
                <a:solidFill>
                  <a:srgbClr val="F8F8F8"/>
                </a:solidFill>
                <a:latin typeface="FrutigerNext LT Regular" pitchFamily="34" charset="0"/>
                <a:ea typeface="宋体" pitchFamily="2" charset="-122"/>
              </a:rPr>
              <a:t>颜色</a:t>
            </a:r>
            <a:r>
              <a:rPr lang="en-US" altLang="zh-CN" sz="1200" dirty="0">
                <a:solidFill>
                  <a:srgbClr val="F8F8F8"/>
                </a:solidFill>
                <a:latin typeface="FrutigerNext LT Regular" pitchFamily="34" charset="0"/>
                <a:ea typeface="宋体" pitchFamily="2" charset="-122"/>
              </a:rPr>
              <a:t>: R153 G0 B0</a:t>
            </a:r>
          </a:p>
          <a:p>
            <a:pPr marL="342707" indent="-342707" algn="r">
              <a:lnSpc>
                <a:spcPct val="125000"/>
              </a:lnSpc>
              <a:spcBef>
                <a:spcPct val="20000"/>
              </a:spcBef>
              <a:buClr>
                <a:schemeClr val="tx2"/>
              </a:buClr>
              <a:defRPr/>
            </a:pPr>
            <a:r>
              <a:rPr lang="zh-CN" altLang="en-US" sz="1200" dirty="0">
                <a:solidFill>
                  <a:srgbClr val="F8F8F8"/>
                </a:solidFill>
                <a:latin typeface="FrutigerNext LT Regular" pitchFamily="34" charset="0"/>
                <a:ea typeface="宋体" pitchFamily="2" charset="-122"/>
              </a:rPr>
              <a:t>字体</a:t>
            </a:r>
            <a:r>
              <a:rPr lang="en-US" altLang="zh-CN" sz="1200" dirty="0">
                <a:solidFill>
                  <a:srgbClr val="F8F8F8"/>
                </a:solidFill>
                <a:latin typeface="FrutigerNext LT Regular" pitchFamily="34" charset="0"/>
                <a:ea typeface="宋体" pitchFamily="2" charset="-122"/>
              </a:rPr>
              <a:t>:</a:t>
            </a:r>
            <a:r>
              <a:rPr lang="zh-CN" altLang="en-US" sz="1200" dirty="0">
                <a:solidFill>
                  <a:srgbClr val="F8F8F8"/>
                </a:solidFill>
                <a:latin typeface="FrutigerNext LT Regular" pitchFamily="34" charset="0"/>
                <a:ea typeface="宋体" pitchFamily="2" charset="-122"/>
              </a:rPr>
              <a:t>黑体</a:t>
            </a:r>
          </a:p>
          <a:p>
            <a:pPr marL="342707" indent="-342707" algn="r">
              <a:lnSpc>
                <a:spcPct val="125000"/>
              </a:lnSpc>
              <a:spcBef>
                <a:spcPct val="20000"/>
              </a:spcBef>
              <a:buClr>
                <a:schemeClr val="tx2"/>
              </a:buClr>
              <a:defRPr/>
            </a:pPr>
            <a:endParaRPr lang="zh-CN" altLang="en-US" sz="1200" dirty="0">
              <a:solidFill>
                <a:srgbClr val="F8F8F8"/>
              </a:solidFill>
              <a:latin typeface="FrutigerNext LT Regular" pitchFamily="34" charset="0"/>
              <a:ea typeface="宋体" pitchFamily="2" charset="-122"/>
            </a:endParaRPr>
          </a:p>
          <a:p>
            <a:pPr marL="342707" indent="-342707" algn="r">
              <a:lnSpc>
                <a:spcPct val="125000"/>
              </a:lnSpc>
              <a:spcBef>
                <a:spcPct val="20000"/>
              </a:spcBef>
              <a:buClr>
                <a:schemeClr val="tx2"/>
              </a:buClr>
              <a:defRPr/>
            </a:pPr>
            <a:endParaRPr lang="zh-CN" altLang="en-US" sz="1200" dirty="0">
              <a:solidFill>
                <a:srgbClr val="F8F8F8"/>
              </a:solidFill>
              <a:latin typeface="FrutigerNext LT Regular" pitchFamily="34" charset="0"/>
              <a:ea typeface="宋体" pitchFamily="2" charset="-122"/>
            </a:endParaRPr>
          </a:p>
          <a:p>
            <a:pPr marL="342707" indent="-342707" algn="r">
              <a:lnSpc>
                <a:spcPct val="125000"/>
              </a:lnSpc>
              <a:spcBef>
                <a:spcPct val="20000"/>
              </a:spcBef>
              <a:buClr>
                <a:schemeClr val="tx2"/>
              </a:buClr>
              <a:defRPr/>
            </a:pPr>
            <a:endParaRPr lang="zh-CN" altLang="en-US" sz="1200" dirty="0">
              <a:solidFill>
                <a:srgbClr val="F8F8F8"/>
              </a:solidFill>
              <a:latin typeface="FrutigerNext LT Regular" pitchFamily="34" charset="0"/>
              <a:ea typeface="宋体" pitchFamily="2" charset="-122"/>
            </a:endParaRPr>
          </a:p>
          <a:p>
            <a:pPr marL="342707" indent="-342707" algn="r">
              <a:lnSpc>
                <a:spcPct val="125000"/>
              </a:lnSpc>
              <a:spcBef>
                <a:spcPct val="20000"/>
              </a:spcBef>
              <a:buClr>
                <a:schemeClr val="tx2"/>
              </a:buClr>
              <a:defRPr/>
            </a:pPr>
            <a:r>
              <a:rPr lang="zh-CN" altLang="en-US" sz="1200" dirty="0">
                <a:solidFill>
                  <a:srgbClr val="F8F8F8"/>
                </a:solidFill>
                <a:latin typeface="FrutigerNext LT Regular" pitchFamily="34" charset="0"/>
                <a:ea typeface="宋体" pitchFamily="2" charset="-122"/>
              </a:rPr>
              <a:t>英文正文</a:t>
            </a:r>
            <a:r>
              <a:rPr lang="en-US" altLang="zh-CN" sz="1200" dirty="0">
                <a:solidFill>
                  <a:srgbClr val="F8F8F8"/>
                </a:solidFill>
                <a:latin typeface="FrutigerNext LT Regular" pitchFamily="34" charset="0"/>
                <a:ea typeface="宋体" pitchFamily="2" charset="-122"/>
              </a:rPr>
              <a:t>:20-22pt</a:t>
            </a:r>
          </a:p>
          <a:p>
            <a:pPr marL="342707" indent="-342707" algn="r">
              <a:lnSpc>
                <a:spcPct val="125000"/>
              </a:lnSpc>
              <a:spcBef>
                <a:spcPct val="20000"/>
              </a:spcBef>
              <a:buClr>
                <a:schemeClr val="tx2"/>
              </a:buClr>
              <a:defRPr/>
            </a:pPr>
            <a:r>
              <a:rPr lang="zh-CN" altLang="en-US" sz="1200" dirty="0">
                <a:solidFill>
                  <a:srgbClr val="F8F8F8"/>
                </a:solidFill>
                <a:latin typeface="FrutigerNext LT Regular" pitchFamily="34" charset="0"/>
                <a:ea typeface="宋体" pitchFamily="2" charset="-122"/>
              </a:rPr>
              <a:t>子目录 </a:t>
            </a:r>
            <a:r>
              <a:rPr lang="en-US" altLang="zh-CN" sz="1200" dirty="0">
                <a:solidFill>
                  <a:srgbClr val="F8F8F8"/>
                </a:solidFill>
                <a:latin typeface="FrutigerNext LT Regular" pitchFamily="34" charset="0"/>
                <a:ea typeface="宋体" pitchFamily="2" charset="-122"/>
              </a:rPr>
              <a:t>(2-5</a:t>
            </a:r>
            <a:r>
              <a:rPr lang="zh-CN" altLang="en-US" sz="1200" dirty="0">
                <a:solidFill>
                  <a:srgbClr val="F8F8F8"/>
                </a:solidFill>
                <a:latin typeface="FrutigerNext LT Regular" pitchFamily="34" charset="0"/>
                <a:ea typeface="宋体" pitchFamily="2" charset="-122"/>
              </a:rPr>
              <a:t>级</a:t>
            </a:r>
            <a:r>
              <a:rPr lang="en-US" altLang="zh-CN" sz="1200" dirty="0">
                <a:solidFill>
                  <a:srgbClr val="F8F8F8"/>
                </a:solidFill>
                <a:latin typeface="FrutigerNext LT Regular" pitchFamily="34" charset="0"/>
                <a:ea typeface="宋体" pitchFamily="2" charset="-122"/>
              </a:rPr>
              <a:t>) :18pt  </a:t>
            </a:r>
          </a:p>
          <a:p>
            <a:pPr marL="342707" indent="-342707" algn="r">
              <a:lnSpc>
                <a:spcPct val="125000"/>
              </a:lnSpc>
              <a:spcBef>
                <a:spcPct val="20000"/>
              </a:spcBef>
              <a:buClr>
                <a:schemeClr val="tx2"/>
              </a:buClr>
              <a:defRPr/>
            </a:pPr>
            <a:r>
              <a:rPr lang="zh-CN" altLang="en-US" sz="1200" dirty="0">
                <a:solidFill>
                  <a:srgbClr val="F8F8F8"/>
                </a:solidFill>
                <a:latin typeface="FrutigerNext LT Regular" pitchFamily="34" charset="0"/>
                <a:ea typeface="宋体" pitchFamily="2" charset="-122"/>
              </a:rPr>
              <a:t>颜色</a:t>
            </a:r>
            <a:r>
              <a:rPr lang="en-US" altLang="zh-CN" sz="1200" dirty="0">
                <a:solidFill>
                  <a:srgbClr val="F8F8F8"/>
                </a:solidFill>
                <a:latin typeface="FrutigerNext LT Regular" pitchFamily="34" charset="0"/>
                <a:ea typeface="宋体" pitchFamily="2" charset="-122"/>
              </a:rPr>
              <a:t>:</a:t>
            </a:r>
            <a:r>
              <a:rPr lang="zh-CN" altLang="en-US" sz="1200" dirty="0">
                <a:solidFill>
                  <a:srgbClr val="F8F8F8"/>
                </a:solidFill>
                <a:latin typeface="FrutigerNext LT Regular" pitchFamily="34" charset="0"/>
                <a:ea typeface="宋体" pitchFamily="2" charset="-122"/>
              </a:rPr>
              <a:t>黑色</a:t>
            </a:r>
          </a:p>
          <a:p>
            <a:pPr marL="342707" indent="-342707" algn="r">
              <a:lnSpc>
                <a:spcPct val="125000"/>
              </a:lnSpc>
              <a:spcBef>
                <a:spcPct val="20000"/>
              </a:spcBef>
              <a:buClr>
                <a:schemeClr val="tx2"/>
              </a:buClr>
              <a:defRPr/>
            </a:pPr>
            <a:r>
              <a:rPr lang="zh-CN" altLang="en-US" sz="1200" dirty="0">
                <a:solidFill>
                  <a:srgbClr val="F8F8F8"/>
                </a:solidFill>
                <a:latin typeface="FrutigerNext LT Medium" pitchFamily="34" charset="0"/>
                <a:ea typeface="宋体" pitchFamily="2" charset="-122"/>
              </a:rPr>
              <a:t>内部使用字体 </a:t>
            </a:r>
            <a:r>
              <a:rPr lang="en-US" altLang="zh-CN" sz="1200" dirty="0">
                <a:solidFill>
                  <a:srgbClr val="F8F8F8"/>
                </a:solidFill>
                <a:latin typeface="FrutigerNext LT Medium" pitchFamily="34" charset="0"/>
                <a:ea typeface="宋体" pitchFamily="2" charset="-122"/>
              </a:rPr>
              <a:t>:</a:t>
            </a:r>
          </a:p>
          <a:p>
            <a:pPr marL="342707" indent="-342707" algn="r">
              <a:lnSpc>
                <a:spcPct val="125000"/>
              </a:lnSpc>
              <a:spcBef>
                <a:spcPct val="20000"/>
              </a:spcBef>
              <a:buClr>
                <a:schemeClr val="tx2"/>
              </a:buClr>
              <a:defRPr/>
            </a:pPr>
            <a:r>
              <a:rPr lang="en-US" altLang="zh-CN" sz="1200" dirty="0" err="1">
                <a:solidFill>
                  <a:srgbClr val="F8F8F8"/>
                </a:solidFill>
                <a:latin typeface="FrutigerNext LT Medium" pitchFamily="34" charset="0"/>
                <a:ea typeface="宋体" pitchFamily="2" charset="-122"/>
              </a:rPr>
              <a:t>FrutigerNext</a:t>
            </a:r>
            <a:r>
              <a:rPr lang="en-US" altLang="zh-CN" sz="1200" dirty="0">
                <a:solidFill>
                  <a:srgbClr val="F8F8F8"/>
                </a:solidFill>
                <a:latin typeface="FrutigerNext LT Medium" pitchFamily="34" charset="0"/>
                <a:ea typeface="宋体" pitchFamily="2" charset="-122"/>
              </a:rPr>
              <a:t> LT Regular</a:t>
            </a:r>
          </a:p>
          <a:p>
            <a:pPr marL="342707" indent="-342707" algn="r">
              <a:lnSpc>
                <a:spcPct val="125000"/>
              </a:lnSpc>
              <a:spcBef>
                <a:spcPct val="20000"/>
              </a:spcBef>
              <a:buClr>
                <a:schemeClr val="tx2"/>
              </a:buClr>
              <a:defRPr/>
            </a:pPr>
            <a:r>
              <a:rPr lang="zh-CN" altLang="en-US" sz="1200" dirty="0">
                <a:solidFill>
                  <a:srgbClr val="F8F8F8"/>
                </a:solidFill>
                <a:latin typeface="FrutigerNext LT Medium" pitchFamily="34" charset="0"/>
                <a:ea typeface="宋体" pitchFamily="2" charset="-122"/>
              </a:rPr>
              <a:t>外部使用字体 </a:t>
            </a:r>
            <a:r>
              <a:rPr lang="en-US" altLang="zh-CN" sz="1200" dirty="0">
                <a:solidFill>
                  <a:srgbClr val="F8F8F8"/>
                </a:solidFill>
                <a:latin typeface="FrutigerNext LT Medium" pitchFamily="34" charset="0"/>
                <a:ea typeface="宋体" pitchFamily="2" charset="-122"/>
              </a:rPr>
              <a:t>: Arial</a:t>
            </a:r>
          </a:p>
          <a:p>
            <a:pPr marL="342707" indent="-342707" algn="r">
              <a:lnSpc>
                <a:spcPct val="75000"/>
              </a:lnSpc>
              <a:spcBef>
                <a:spcPct val="20000"/>
              </a:spcBef>
              <a:buClr>
                <a:schemeClr val="tx2"/>
              </a:buClr>
              <a:defRPr/>
            </a:pPr>
            <a:endParaRPr lang="en-US" altLang="zh-CN" sz="1200" dirty="0">
              <a:solidFill>
                <a:srgbClr val="F8F8F8"/>
              </a:solidFill>
              <a:latin typeface="FrutigerNext LT Regular" pitchFamily="34" charset="0"/>
              <a:ea typeface="宋体" pitchFamily="2" charset="-122"/>
            </a:endParaRPr>
          </a:p>
          <a:p>
            <a:pPr marL="342707" indent="-342707" algn="r">
              <a:lnSpc>
                <a:spcPct val="125000"/>
              </a:lnSpc>
              <a:spcBef>
                <a:spcPct val="20000"/>
              </a:spcBef>
              <a:buClr>
                <a:schemeClr val="tx2"/>
              </a:buClr>
              <a:defRPr/>
            </a:pPr>
            <a:r>
              <a:rPr lang="zh-CN" altLang="en-US" sz="1200" dirty="0">
                <a:solidFill>
                  <a:srgbClr val="F8F8F8"/>
                </a:solidFill>
                <a:latin typeface="FrutigerNext LT Regular" pitchFamily="34" charset="0"/>
                <a:ea typeface="宋体" pitchFamily="2" charset="-122"/>
              </a:rPr>
              <a:t>中文正文</a:t>
            </a:r>
            <a:r>
              <a:rPr lang="en-US" altLang="zh-CN" sz="1200" dirty="0">
                <a:solidFill>
                  <a:srgbClr val="F8F8F8"/>
                </a:solidFill>
                <a:latin typeface="FrutigerNext LT Regular" pitchFamily="34" charset="0"/>
                <a:ea typeface="宋体" pitchFamily="2" charset="-122"/>
              </a:rPr>
              <a:t>:18-20pt</a:t>
            </a:r>
          </a:p>
          <a:p>
            <a:pPr marL="342707" indent="-342707" algn="r">
              <a:lnSpc>
                <a:spcPct val="125000"/>
              </a:lnSpc>
              <a:spcBef>
                <a:spcPct val="20000"/>
              </a:spcBef>
              <a:buClr>
                <a:schemeClr val="tx2"/>
              </a:buClr>
              <a:defRPr/>
            </a:pPr>
            <a:r>
              <a:rPr lang="zh-CN" altLang="en-US" sz="1200" dirty="0">
                <a:solidFill>
                  <a:srgbClr val="F8F8F8"/>
                </a:solidFill>
                <a:latin typeface="FrutigerNext LT Regular" pitchFamily="34" charset="0"/>
                <a:ea typeface="宋体" pitchFamily="2" charset="-122"/>
              </a:rPr>
              <a:t>子目录</a:t>
            </a:r>
            <a:r>
              <a:rPr lang="en-US" altLang="zh-CN" sz="1200" dirty="0">
                <a:solidFill>
                  <a:srgbClr val="F8F8F8"/>
                </a:solidFill>
                <a:latin typeface="FrutigerNext LT Regular" pitchFamily="34" charset="0"/>
                <a:ea typeface="宋体" pitchFamily="2" charset="-122"/>
              </a:rPr>
              <a:t>(2-5</a:t>
            </a:r>
            <a:r>
              <a:rPr lang="zh-CN" altLang="en-US" sz="1200" dirty="0">
                <a:solidFill>
                  <a:srgbClr val="F8F8F8"/>
                </a:solidFill>
                <a:latin typeface="FrutigerNext LT Regular" pitchFamily="34" charset="0"/>
                <a:ea typeface="宋体" pitchFamily="2" charset="-122"/>
              </a:rPr>
              <a:t>级</a:t>
            </a:r>
            <a:r>
              <a:rPr lang="en-US" altLang="zh-CN" sz="1200" dirty="0">
                <a:solidFill>
                  <a:srgbClr val="F8F8F8"/>
                </a:solidFill>
                <a:latin typeface="FrutigerNext LT Regular" pitchFamily="34" charset="0"/>
                <a:ea typeface="宋体" pitchFamily="2" charset="-122"/>
              </a:rPr>
              <a:t>):18pt </a:t>
            </a:r>
          </a:p>
          <a:p>
            <a:pPr marL="342707" indent="-342707" algn="r">
              <a:lnSpc>
                <a:spcPct val="125000"/>
              </a:lnSpc>
              <a:spcBef>
                <a:spcPct val="20000"/>
              </a:spcBef>
              <a:buClr>
                <a:schemeClr val="tx2"/>
              </a:buClr>
              <a:defRPr/>
            </a:pPr>
            <a:r>
              <a:rPr lang="zh-CN" altLang="en-US" sz="1200" dirty="0">
                <a:solidFill>
                  <a:srgbClr val="F8F8F8"/>
                </a:solidFill>
                <a:latin typeface="FrutigerNext LT Regular" pitchFamily="34" charset="0"/>
                <a:ea typeface="宋体" pitchFamily="2" charset="-122"/>
              </a:rPr>
              <a:t>颜色</a:t>
            </a:r>
            <a:r>
              <a:rPr lang="en-US" altLang="zh-CN" sz="1200" dirty="0">
                <a:solidFill>
                  <a:srgbClr val="F8F8F8"/>
                </a:solidFill>
                <a:latin typeface="FrutigerNext LT Regular" pitchFamily="34" charset="0"/>
                <a:ea typeface="宋体" pitchFamily="2" charset="-122"/>
              </a:rPr>
              <a:t>:</a:t>
            </a:r>
            <a:r>
              <a:rPr lang="zh-CN" altLang="en-US" sz="1200" dirty="0">
                <a:solidFill>
                  <a:srgbClr val="F8F8F8"/>
                </a:solidFill>
                <a:latin typeface="FrutigerNext LT Regular" pitchFamily="34" charset="0"/>
                <a:ea typeface="宋体" pitchFamily="2" charset="-122"/>
              </a:rPr>
              <a:t>黑色</a:t>
            </a:r>
          </a:p>
          <a:p>
            <a:pPr marL="342707" indent="-342707" algn="r">
              <a:lnSpc>
                <a:spcPct val="125000"/>
              </a:lnSpc>
              <a:spcBef>
                <a:spcPct val="20000"/>
              </a:spcBef>
              <a:buClr>
                <a:schemeClr val="tx2"/>
              </a:buClr>
              <a:defRPr/>
            </a:pPr>
            <a:r>
              <a:rPr lang="zh-CN" altLang="en-US" sz="1200" dirty="0">
                <a:solidFill>
                  <a:srgbClr val="F8F8F8"/>
                </a:solidFill>
                <a:latin typeface="FrutigerNext LT Regular" pitchFamily="34" charset="0"/>
                <a:ea typeface="宋体" pitchFamily="2" charset="-122"/>
              </a:rPr>
              <a:t>字体</a:t>
            </a:r>
            <a:r>
              <a:rPr lang="en-US" altLang="zh-CN" sz="1200" dirty="0">
                <a:solidFill>
                  <a:srgbClr val="F8F8F8"/>
                </a:solidFill>
                <a:latin typeface="FrutigerNext LT Regular" pitchFamily="34" charset="0"/>
                <a:ea typeface="宋体" pitchFamily="2" charset="-122"/>
              </a:rPr>
              <a:t>:</a:t>
            </a:r>
            <a:r>
              <a:rPr lang="zh-CN" altLang="en-US" sz="1200" dirty="0">
                <a:solidFill>
                  <a:srgbClr val="F8F8F8"/>
                </a:solidFill>
                <a:latin typeface="FrutigerNext LT Regular" pitchFamily="34" charset="0"/>
                <a:ea typeface="宋体" pitchFamily="2" charset="-122"/>
              </a:rPr>
              <a:t>细黑体 </a:t>
            </a:r>
          </a:p>
          <a:p>
            <a:pPr marL="342707" indent="-342707" algn="r">
              <a:lnSpc>
                <a:spcPct val="125000"/>
              </a:lnSpc>
              <a:spcBef>
                <a:spcPct val="20000"/>
              </a:spcBef>
              <a:buClr>
                <a:schemeClr val="tx2"/>
              </a:buClr>
              <a:defRPr/>
            </a:pPr>
            <a:endParaRPr lang="en-US" altLang="zh-CN" sz="1200" dirty="0">
              <a:solidFill>
                <a:srgbClr val="080808"/>
              </a:solidFill>
              <a:latin typeface="FrutigerNext LT Regular" pitchFamily="34" charset="0"/>
              <a:ea typeface="宋体" pitchFamily="2" charset="-122"/>
            </a:endParaRPr>
          </a:p>
        </p:txBody>
      </p:sp>
      <p:sp>
        <p:nvSpPr>
          <p:cNvPr id="1998856" name="Rectangle 8"/>
          <p:cNvSpPr>
            <a:spLocks noChangeArrowheads="1"/>
          </p:cNvSpPr>
          <p:nvPr userDrawn="1"/>
        </p:nvSpPr>
        <p:spPr bwMode="auto">
          <a:xfrm>
            <a:off x="12361978" y="5444860"/>
            <a:ext cx="1227137" cy="323097"/>
          </a:xfrm>
          <a:prstGeom prst="rect">
            <a:avLst/>
          </a:prstGeom>
          <a:solidFill>
            <a:srgbClr val="F8F8F8"/>
          </a:solidFill>
          <a:ln w="9525" algn="ctr">
            <a:noFill/>
            <a:miter lim="800000"/>
            <a:headEnd/>
            <a:tailEnd/>
          </a:ln>
          <a:effectLst/>
        </p:spPr>
        <p:txBody>
          <a:bodyPr lIns="91371" tIns="45686" rIns="91371" bIns="45686" anchor="ctr">
            <a:spAutoFit/>
          </a:bodyPr>
          <a:lstStyle/>
          <a:p>
            <a:pPr algn="ctr" defTabSz="877391" eaLnBrk="0" hangingPunct="0">
              <a:defRPr/>
            </a:pPr>
            <a:endParaRPr lang="zh-CN" altLang="zh-CN" sz="1500" dirty="0">
              <a:latin typeface="FrutigerNext LT Regular" pitchFamily="34" charset="0"/>
            </a:endParaRPr>
          </a:p>
        </p:txBody>
      </p:sp>
      <p:grpSp>
        <p:nvGrpSpPr>
          <p:cNvPr id="4105" name="Group 9"/>
          <p:cNvGrpSpPr>
            <a:grpSpLocks/>
          </p:cNvGrpSpPr>
          <p:nvPr userDrawn="1"/>
        </p:nvGrpSpPr>
        <p:grpSpPr bwMode="auto">
          <a:xfrm>
            <a:off x="12472988" y="5278444"/>
            <a:ext cx="989012" cy="184151"/>
            <a:chOff x="6657" y="3492"/>
            <a:chExt cx="527" cy="121"/>
          </a:xfrm>
        </p:grpSpPr>
        <p:sp>
          <p:nvSpPr>
            <p:cNvPr id="1998858" name="Rectangle 10"/>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latin typeface="FrutigerNext LT Regular" pitchFamily="34" charset="0"/>
                <a:ea typeface="宋体" pitchFamily="2" charset="-122"/>
              </a:endParaRPr>
            </a:p>
          </p:txBody>
        </p:sp>
        <p:sp>
          <p:nvSpPr>
            <p:cNvPr id="1998859" name="Rectangle 11"/>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latin typeface="FrutigerNext LT Regular" pitchFamily="34" charset="0"/>
                <a:ea typeface="宋体" pitchFamily="2" charset="-122"/>
              </a:endParaRPr>
            </a:p>
          </p:txBody>
        </p:sp>
        <p:sp>
          <p:nvSpPr>
            <p:cNvPr id="1998860" name="Rectangle 12"/>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latin typeface="FrutigerNext LT Regular" pitchFamily="34" charset="0"/>
                <a:ea typeface="宋体" pitchFamily="2" charset="-122"/>
              </a:endParaRPr>
            </a:p>
          </p:txBody>
        </p:sp>
        <p:sp>
          <p:nvSpPr>
            <p:cNvPr id="1998861" name="Rectangle 13"/>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latin typeface="FrutigerNext LT Regular" pitchFamily="34" charset="0"/>
                <a:ea typeface="宋体" pitchFamily="2" charset="-122"/>
              </a:endParaRPr>
            </a:p>
          </p:txBody>
        </p:sp>
      </p:grpSp>
      <p:grpSp>
        <p:nvGrpSpPr>
          <p:cNvPr id="4106" name="Group 14"/>
          <p:cNvGrpSpPr>
            <a:grpSpLocks/>
          </p:cNvGrpSpPr>
          <p:nvPr userDrawn="1"/>
        </p:nvGrpSpPr>
        <p:grpSpPr bwMode="auto">
          <a:xfrm>
            <a:off x="12472988" y="6204103"/>
            <a:ext cx="989012" cy="182563"/>
            <a:chOff x="6657" y="4103"/>
            <a:chExt cx="527" cy="121"/>
          </a:xfrm>
        </p:grpSpPr>
        <p:sp>
          <p:nvSpPr>
            <p:cNvPr id="1998863" name="Rectangle 15"/>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latin typeface="FrutigerNext LT Regular" pitchFamily="34" charset="0"/>
                <a:ea typeface="宋体" pitchFamily="2" charset="-122"/>
              </a:endParaRPr>
            </a:p>
          </p:txBody>
        </p:sp>
        <p:sp>
          <p:nvSpPr>
            <p:cNvPr id="1998864" name="Rectangle 16"/>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latin typeface="FrutigerNext LT Regular" pitchFamily="34" charset="0"/>
                <a:ea typeface="宋体" pitchFamily="2" charset="-122"/>
              </a:endParaRPr>
            </a:p>
          </p:txBody>
        </p:sp>
        <p:sp>
          <p:nvSpPr>
            <p:cNvPr id="1998865" name="Rectangle 17"/>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latin typeface="FrutigerNext LT Regular" pitchFamily="34" charset="0"/>
                <a:ea typeface="宋体" pitchFamily="2" charset="-122"/>
              </a:endParaRPr>
            </a:p>
          </p:txBody>
        </p:sp>
        <p:sp>
          <p:nvSpPr>
            <p:cNvPr id="1998866" name="Rectangle 18"/>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latin typeface="FrutigerNext LT Regular" pitchFamily="34" charset="0"/>
                <a:ea typeface="宋体" pitchFamily="2" charset="-122"/>
              </a:endParaRPr>
            </a:p>
          </p:txBody>
        </p:sp>
      </p:grpSp>
      <p:grpSp>
        <p:nvGrpSpPr>
          <p:cNvPr id="4107" name="Group 19"/>
          <p:cNvGrpSpPr>
            <a:grpSpLocks/>
          </p:cNvGrpSpPr>
          <p:nvPr userDrawn="1"/>
        </p:nvGrpSpPr>
        <p:grpSpPr bwMode="auto">
          <a:xfrm>
            <a:off x="12472988" y="6450015"/>
            <a:ext cx="989012" cy="182563"/>
            <a:chOff x="6657" y="4266"/>
            <a:chExt cx="527" cy="121"/>
          </a:xfrm>
        </p:grpSpPr>
        <p:sp>
          <p:nvSpPr>
            <p:cNvPr id="1998868" name="Rectangle 20"/>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latin typeface="FrutigerNext LT Regular" pitchFamily="34" charset="0"/>
                <a:ea typeface="宋体" pitchFamily="2" charset="-122"/>
              </a:endParaRPr>
            </a:p>
          </p:txBody>
        </p:sp>
        <p:sp>
          <p:nvSpPr>
            <p:cNvPr id="1998869" name="Rectangle 21"/>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latin typeface="FrutigerNext LT Regular" pitchFamily="34" charset="0"/>
                <a:ea typeface="宋体" pitchFamily="2" charset="-122"/>
              </a:endParaRPr>
            </a:p>
          </p:txBody>
        </p:sp>
        <p:sp>
          <p:nvSpPr>
            <p:cNvPr id="1998870" name="Rectangle 22"/>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latin typeface="FrutigerNext LT Regular" pitchFamily="34" charset="0"/>
                <a:ea typeface="宋体" pitchFamily="2" charset="-122"/>
              </a:endParaRPr>
            </a:p>
          </p:txBody>
        </p:sp>
        <p:sp>
          <p:nvSpPr>
            <p:cNvPr id="1998871" name="Rectangle 23"/>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latin typeface="FrutigerNext LT Regular" pitchFamily="34" charset="0"/>
                <a:ea typeface="宋体" pitchFamily="2" charset="-122"/>
              </a:endParaRPr>
            </a:p>
          </p:txBody>
        </p:sp>
      </p:grpSp>
      <p:grpSp>
        <p:nvGrpSpPr>
          <p:cNvPr id="4108" name="Group 24"/>
          <p:cNvGrpSpPr>
            <a:grpSpLocks/>
          </p:cNvGrpSpPr>
          <p:nvPr userDrawn="1"/>
        </p:nvGrpSpPr>
        <p:grpSpPr bwMode="auto">
          <a:xfrm>
            <a:off x="12472988" y="5527831"/>
            <a:ext cx="989012" cy="182563"/>
            <a:chOff x="6657" y="3656"/>
            <a:chExt cx="527" cy="121"/>
          </a:xfrm>
        </p:grpSpPr>
        <p:sp>
          <p:nvSpPr>
            <p:cNvPr id="1998873" name="Rectangle 25"/>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latin typeface="FrutigerNext LT Regular" pitchFamily="34" charset="0"/>
                <a:ea typeface="宋体" pitchFamily="2" charset="-122"/>
              </a:endParaRPr>
            </a:p>
          </p:txBody>
        </p:sp>
        <p:sp>
          <p:nvSpPr>
            <p:cNvPr id="1998874" name="Rectangle 26"/>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latin typeface="FrutigerNext LT Regular" pitchFamily="34" charset="0"/>
                <a:ea typeface="宋体" pitchFamily="2" charset="-122"/>
              </a:endParaRPr>
            </a:p>
          </p:txBody>
        </p:sp>
        <p:sp>
          <p:nvSpPr>
            <p:cNvPr id="1998875" name="Rectangle 27"/>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latin typeface="FrutigerNext LT Regular" pitchFamily="34" charset="0"/>
                <a:ea typeface="宋体" pitchFamily="2" charset="-122"/>
              </a:endParaRPr>
            </a:p>
          </p:txBody>
        </p:sp>
        <p:sp>
          <p:nvSpPr>
            <p:cNvPr id="1998876" name="Rectangle 28"/>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latin typeface="FrutigerNext LT Regular" pitchFamily="34" charset="0"/>
                <a:ea typeface="宋体" pitchFamily="2" charset="-122"/>
              </a:endParaRPr>
            </a:p>
          </p:txBody>
        </p:sp>
      </p:grpSp>
      <p:grpSp>
        <p:nvGrpSpPr>
          <p:cNvPr id="4109" name="Group 29"/>
          <p:cNvGrpSpPr>
            <a:grpSpLocks/>
          </p:cNvGrpSpPr>
          <p:nvPr userDrawn="1"/>
        </p:nvGrpSpPr>
        <p:grpSpPr bwMode="auto">
          <a:xfrm>
            <a:off x="12472988" y="5957891"/>
            <a:ext cx="989012" cy="182563"/>
            <a:chOff x="6657" y="3941"/>
            <a:chExt cx="527" cy="121"/>
          </a:xfrm>
        </p:grpSpPr>
        <p:sp>
          <p:nvSpPr>
            <p:cNvPr id="1998878" name="Rectangle 30"/>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latin typeface="FrutigerNext LT Regular" pitchFamily="34" charset="0"/>
                <a:ea typeface="宋体" pitchFamily="2" charset="-122"/>
              </a:endParaRPr>
            </a:p>
          </p:txBody>
        </p:sp>
        <p:sp>
          <p:nvSpPr>
            <p:cNvPr id="1998879" name="Rectangle 31"/>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latin typeface="FrutigerNext LT Regular" pitchFamily="34" charset="0"/>
                <a:ea typeface="宋体" pitchFamily="2" charset="-122"/>
              </a:endParaRPr>
            </a:p>
          </p:txBody>
        </p:sp>
        <p:sp>
          <p:nvSpPr>
            <p:cNvPr id="1998880" name="Rectangle 32"/>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latin typeface="FrutigerNext LT Regular" pitchFamily="34" charset="0"/>
                <a:ea typeface="宋体" pitchFamily="2" charset="-122"/>
              </a:endParaRPr>
            </a:p>
          </p:txBody>
        </p:sp>
        <p:sp>
          <p:nvSpPr>
            <p:cNvPr id="1998881" name="Rectangle 33"/>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latin typeface="FrutigerNext LT Regular" pitchFamily="34" charset="0"/>
                <a:ea typeface="宋体" pitchFamily="2" charset="-122"/>
              </a:endParaRPr>
            </a:p>
          </p:txBody>
        </p:sp>
      </p:grpSp>
      <p:grpSp>
        <p:nvGrpSpPr>
          <p:cNvPr id="4110" name="Group 34"/>
          <p:cNvGrpSpPr>
            <a:grpSpLocks/>
          </p:cNvGrpSpPr>
          <p:nvPr userDrawn="1"/>
        </p:nvGrpSpPr>
        <p:grpSpPr bwMode="auto">
          <a:xfrm>
            <a:off x="12472988" y="6697667"/>
            <a:ext cx="989012" cy="182563"/>
            <a:chOff x="6657" y="4430"/>
            <a:chExt cx="527" cy="121"/>
          </a:xfrm>
        </p:grpSpPr>
        <p:sp>
          <p:nvSpPr>
            <p:cNvPr id="1998883" name="Rectangle 35"/>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latin typeface="FrutigerNext LT Regular" pitchFamily="34" charset="0"/>
                <a:ea typeface="宋体" pitchFamily="2" charset="-122"/>
              </a:endParaRPr>
            </a:p>
          </p:txBody>
        </p:sp>
        <p:sp>
          <p:nvSpPr>
            <p:cNvPr id="1998884" name="Rectangle 36"/>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latin typeface="FrutigerNext LT Regular" pitchFamily="34" charset="0"/>
                <a:ea typeface="宋体" pitchFamily="2" charset="-122"/>
              </a:endParaRPr>
            </a:p>
          </p:txBody>
        </p:sp>
        <p:sp>
          <p:nvSpPr>
            <p:cNvPr id="1998885" name="Rectangle 37"/>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latin typeface="FrutigerNext LT Regular" pitchFamily="34" charset="0"/>
                <a:ea typeface="宋体" pitchFamily="2" charset="-122"/>
              </a:endParaRPr>
            </a:p>
          </p:txBody>
        </p:sp>
        <p:sp>
          <p:nvSpPr>
            <p:cNvPr id="1998886" name="Rectangle 38"/>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latin typeface="FrutigerNext LT Regular" pitchFamily="34" charset="0"/>
                <a:ea typeface="宋体" pitchFamily="2" charset="-122"/>
              </a:endParaRPr>
            </a:p>
          </p:txBody>
        </p:sp>
      </p:grpSp>
      <p:grpSp>
        <p:nvGrpSpPr>
          <p:cNvPr id="4111" name="Group 39"/>
          <p:cNvGrpSpPr>
            <a:grpSpLocks/>
          </p:cNvGrpSpPr>
          <p:nvPr userDrawn="1"/>
        </p:nvGrpSpPr>
        <p:grpSpPr bwMode="auto">
          <a:xfrm>
            <a:off x="12472988" y="5032381"/>
            <a:ext cx="989012" cy="184151"/>
            <a:chOff x="6657" y="3329"/>
            <a:chExt cx="527" cy="122"/>
          </a:xfrm>
        </p:grpSpPr>
        <p:sp>
          <p:nvSpPr>
            <p:cNvPr id="1998888" name="Rectangle 40"/>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latin typeface="FrutigerNext LT Regular" pitchFamily="34" charset="0"/>
                <a:ea typeface="宋体" pitchFamily="2" charset="-122"/>
              </a:endParaRPr>
            </a:p>
          </p:txBody>
        </p:sp>
        <p:sp>
          <p:nvSpPr>
            <p:cNvPr id="1998889" name="Rectangle 41"/>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latin typeface="FrutigerNext LT Regular" pitchFamily="34" charset="0"/>
                <a:ea typeface="宋体" pitchFamily="2" charset="-122"/>
              </a:endParaRPr>
            </a:p>
          </p:txBody>
        </p:sp>
        <p:sp>
          <p:nvSpPr>
            <p:cNvPr id="1998890" name="Rectangle 42"/>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latin typeface="FrutigerNext LT Regular" pitchFamily="34" charset="0"/>
                <a:ea typeface="宋体" pitchFamily="2" charset="-122"/>
              </a:endParaRPr>
            </a:p>
          </p:txBody>
        </p:sp>
        <p:sp>
          <p:nvSpPr>
            <p:cNvPr id="1998891" name="Rectangle 43"/>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latin typeface="FrutigerNext LT Regular" pitchFamily="34" charset="0"/>
                <a:ea typeface="宋体" pitchFamily="2" charset="-122"/>
              </a:endParaRPr>
            </a:p>
          </p:txBody>
        </p:sp>
      </p:grpSp>
      <p:grpSp>
        <p:nvGrpSpPr>
          <p:cNvPr id="4112" name="Group 44"/>
          <p:cNvGrpSpPr>
            <a:grpSpLocks/>
          </p:cNvGrpSpPr>
          <p:nvPr userDrawn="1"/>
        </p:nvGrpSpPr>
        <p:grpSpPr bwMode="auto">
          <a:xfrm>
            <a:off x="12472988" y="4600731"/>
            <a:ext cx="989012" cy="182563"/>
            <a:chOff x="6657" y="3043"/>
            <a:chExt cx="527" cy="121"/>
          </a:xfrm>
        </p:grpSpPr>
        <p:sp>
          <p:nvSpPr>
            <p:cNvPr id="1998893" name="Rectangle 45"/>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latin typeface="FrutigerNext LT Regular" pitchFamily="34" charset="0"/>
                <a:ea typeface="宋体" pitchFamily="2" charset="-122"/>
              </a:endParaRPr>
            </a:p>
          </p:txBody>
        </p:sp>
        <p:sp>
          <p:nvSpPr>
            <p:cNvPr id="1998894" name="Rectangle 46"/>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latin typeface="FrutigerNext LT Regular" pitchFamily="34" charset="0"/>
                <a:ea typeface="宋体" pitchFamily="2" charset="-122"/>
              </a:endParaRPr>
            </a:p>
          </p:txBody>
        </p:sp>
        <p:sp>
          <p:nvSpPr>
            <p:cNvPr id="1998895" name="Rectangle 47"/>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latin typeface="FrutigerNext LT Regular" pitchFamily="34" charset="0"/>
                <a:ea typeface="宋体" pitchFamily="2" charset="-122"/>
              </a:endParaRPr>
            </a:p>
          </p:txBody>
        </p:sp>
        <p:sp>
          <p:nvSpPr>
            <p:cNvPr id="1998896" name="Rectangle 48"/>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latin typeface="FrutigerNext LT Regular" pitchFamily="34" charset="0"/>
                <a:ea typeface="宋体" pitchFamily="2" charset="-122"/>
              </a:endParaRPr>
            </a:p>
          </p:txBody>
        </p:sp>
      </p:grpSp>
      <p:grpSp>
        <p:nvGrpSpPr>
          <p:cNvPr id="4113" name="Group 49"/>
          <p:cNvGrpSpPr>
            <a:grpSpLocks/>
          </p:cNvGrpSpPr>
          <p:nvPr userDrawn="1"/>
        </p:nvGrpSpPr>
        <p:grpSpPr bwMode="auto">
          <a:xfrm>
            <a:off x="12472988" y="4354519"/>
            <a:ext cx="989012" cy="184151"/>
            <a:chOff x="6657" y="2881"/>
            <a:chExt cx="527" cy="121"/>
          </a:xfrm>
        </p:grpSpPr>
        <p:sp>
          <p:nvSpPr>
            <p:cNvPr id="1998898" name="Rectangle 50"/>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latin typeface="FrutigerNext LT Regular" pitchFamily="34" charset="0"/>
                <a:ea typeface="宋体" pitchFamily="2" charset="-122"/>
              </a:endParaRPr>
            </a:p>
          </p:txBody>
        </p:sp>
        <p:sp>
          <p:nvSpPr>
            <p:cNvPr id="1998899" name="Rectangle 51"/>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latin typeface="FrutigerNext LT Regular" pitchFamily="34" charset="0"/>
                <a:ea typeface="宋体" pitchFamily="2" charset="-122"/>
              </a:endParaRPr>
            </a:p>
          </p:txBody>
        </p:sp>
        <p:sp>
          <p:nvSpPr>
            <p:cNvPr id="1998900" name="Rectangle 52"/>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latin typeface="FrutigerNext LT Regular" pitchFamily="34" charset="0"/>
                <a:ea typeface="宋体" pitchFamily="2" charset="-122"/>
              </a:endParaRPr>
            </a:p>
          </p:txBody>
        </p:sp>
        <p:sp>
          <p:nvSpPr>
            <p:cNvPr id="1998901" name="Rectangle 53"/>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latin typeface="FrutigerNext LT Regular" pitchFamily="34" charset="0"/>
                <a:ea typeface="宋体" pitchFamily="2" charset="-122"/>
              </a:endParaRPr>
            </a:p>
          </p:txBody>
        </p:sp>
      </p:grpSp>
      <p:sp>
        <p:nvSpPr>
          <p:cNvPr id="1998902" name="Rectangle 54"/>
          <p:cNvSpPr>
            <a:spLocks noChangeArrowheads="1"/>
          </p:cNvSpPr>
          <p:nvPr userDrawn="1"/>
        </p:nvSpPr>
        <p:spPr bwMode="auto">
          <a:xfrm>
            <a:off x="12269790" y="2263783"/>
            <a:ext cx="1401763" cy="2654300"/>
          </a:xfrm>
          <a:prstGeom prst="rect">
            <a:avLst/>
          </a:prstGeom>
          <a:noFill/>
          <a:ln w="9525">
            <a:noFill/>
            <a:miter lim="800000"/>
            <a:headEnd/>
            <a:tailEnd/>
          </a:ln>
          <a:effectLst/>
        </p:spPr>
        <p:txBody>
          <a:bodyPr lIns="87750" tIns="43873" rIns="87750" bIns="43873"/>
          <a:lstStyle/>
          <a:p>
            <a:pPr marL="342707" indent="-342707">
              <a:lnSpc>
                <a:spcPct val="120000"/>
              </a:lnSpc>
              <a:spcBef>
                <a:spcPct val="20000"/>
              </a:spcBef>
              <a:buClr>
                <a:schemeClr val="tx2"/>
              </a:buClr>
              <a:defRPr/>
            </a:pPr>
            <a:r>
              <a:rPr lang="zh-CN" altLang="en-US" sz="1200" dirty="0">
                <a:solidFill>
                  <a:srgbClr val="F8F8F8"/>
                </a:solidFill>
                <a:latin typeface="华文细黑" pitchFamily="2" charset="-122"/>
                <a:ea typeface="宋体" pitchFamily="2" charset="-122"/>
              </a:rPr>
              <a:t>配色参考方案：</a:t>
            </a:r>
          </a:p>
          <a:p>
            <a:pPr marL="342707" indent="-342707">
              <a:lnSpc>
                <a:spcPct val="120000"/>
              </a:lnSpc>
              <a:spcBef>
                <a:spcPct val="20000"/>
              </a:spcBef>
              <a:buClr>
                <a:schemeClr val="tx2"/>
              </a:buClr>
              <a:defRPr/>
            </a:pPr>
            <a:r>
              <a:rPr lang="zh-CN" altLang="en-US" sz="1200" dirty="0">
                <a:solidFill>
                  <a:srgbClr val="F8F8F8"/>
                </a:solidFill>
                <a:latin typeface="华文细黑" pitchFamily="2" charset="-122"/>
                <a:ea typeface="宋体" pitchFamily="2" charset="-122"/>
              </a:rPr>
              <a:t>建议同一页面内不超过四种颜色，以下是９组配色方案，同一页面内只选择一组使用。</a:t>
            </a:r>
          </a:p>
          <a:p>
            <a:pPr marL="342707" indent="-342707">
              <a:lnSpc>
                <a:spcPct val="120000"/>
              </a:lnSpc>
              <a:spcBef>
                <a:spcPct val="20000"/>
              </a:spcBef>
              <a:buClr>
                <a:schemeClr val="tx2"/>
              </a:buClr>
              <a:defRPr/>
            </a:pPr>
            <a:r>
              <a:rPr lang="zh-CN" altLang="en-US" sz="1200" dirty="0">
                <a:solidFill>
                  <a:srgbClr val="F8F8F8"/>
                </a:solidFill>
                <a:latin typeface="华文细黑" pitchFamily="2" charset="-122"/>
                <a:ea typeface="宋体" pitchFamily="2" charset="-122"/>
              </a:rPr>
              <a:t>（仅供参考）</a:t>
            </a:r>
          </a:p>
        </p:txBody>
      </p:sp>
      <p:sp>
        <p:nvSpPr>
          <p:cNvPr id="1998903" name="Rectangle 55"/>
          <p:cNvSpPr>
            <a:spLocks noChangeArrowheads="1"/>
          </p:cNvSpPr>
          <p:nvPr userDrawn="1"/>
        </p:nvSpPr>
        <p:spPr bwMode="auto">
          <a:xfrm>
            <a:off x="12269790" y="-61903"/>
            <a:ext cx="1401763" cy="838201"/>
          </a:xfrm>
          <a:prstGeom prst="rect">
            <a:avLst/>
          </a:prstGeom>
          <a:noFill/>
          <a:ln w="9525">
            <a:noFill/>
            <a:miter lim="800000"/>
            <a:headEnd/>
            <a:tailEnd/>
          </a:ln>
          <a:effectLst/>
        </p:spPr>
        <p:txBody>
          <a:bodyPr lIns="87750" tIns="43873" rIns="87750" bIns="43873"/>
          <a:lstStyle/>
          <a:p>
            <a:pPr marL="342707" indent="-342707">
              <a:lnSpc>
                <a:spcPct val="120000"/>
              </a:lnSpc>
              <a:spcBef>
                <a:spcPct val="20000"/>
              </a:spcBef>
              <a:buClr>
                <a:schemeClr val="tx2"/>
              </a:buClr>
              <a:defRPr/>
            </a:pPr>
            <a:r>
              <a:rPr lang="zh-CN" altLang="en-US" sz="1200" dirty="0">
                <a:solidFill>
                  <a:srgbClr val="F8F8F8"/>
                </a:solidFill>
                <a:latin typeface="华文细黑" pitchFamily="2" charset="-122"/>
                <a:ea typeface="宋体" pitchFamily="2" charset="-122"/>
              </a:rPr>
              <a:t>客户或者合作伙伴的标志放在右上角</a:t>
            </a:r>
            <a:r>
              <a:rPr lang="en-US" altLang="zh-CN" sz="1200" dirty="0">
                <a:solidFill>
                  <a:srgbClr val="F8F8F8"/>
                </a:solidFill>
                <a:latin typeface="华文细黑" pitchFamily="2" charset="-122"/>
                <a:ea typeface="宋体" pitchFamily="2" charset="-122"/>
              </a:rPr>
              <a:t>.</a:t>
            </a:r>
          </a:p>
        </p:txBody>
      </p:sp>
    </p:spTree>
  </p:cSld>
  <p:clrMap bg1="lt1" tx1="dk1" bg2="lt2" tx2="dk2" accent1="accent1" accent2="accent2" accent3="accent3" accent4="accent4" accent5="accent5" accent6="accent6" hlink="hlink" folHlink="folHlink"/>
  <p:sldLayoutIdLst>
    <p:sldLayoutId id="2147484872" r:id="rId1"/>
  </p:sldLayoutIdLst>
  <p:transition/>
  <p:txStyles>
    <p:titleStyle>
      <a:lvl1pPr algn="l" rtl="0" eaLnBrk="0" fontAlgn="base" hangingPunct="0">
        <a:spcBef>
          <a:spcPct val="0"/>
        </a:spcBef>
        <a:spcAft>
          <a:spcPct val="0"/>
        </a:spcAft>
        <a:defRPr sz="4800" b="1">
          <a:solidFill>
            <a:srgbClr val="990000"/>
          </a:solidFill>
          <a:latin typeface="+mj-lt"/>
          <a:ea typeface="+mj-ea"/>
          <a:cs typeface="+mj-cs"/>
        </a:defRPr>
      </a:lvl1pPr>
      <a:lvl2pPr algn="l" rtl="0" eaLnBrk="0" fontAlgn="base" hangingPunct="0">
        <a:spcBef>
          <a:spcPct val="0"/>
        </a:spcBef>
        <a:spcAft>
          <a:spcPct val="0"/>
        </a:spcAft>
        <a:defRPr sz="4800"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4800"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4800"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4800" b="1">
          <a:solidFill>
            <a:srgbClr val="990000"/>
          </a:solidFill>
          <a:latin typeface="FrutigerNext LT Medium" pitchFamily="34" charset="0"/>
          <a:ea typeface="宋体" pitchFamily="2" charset="-122"/>
        </a:defRPr>
      </a:lvl5pPr>
      <a:lvl6pPr marL="456944" algn="l" rtl="0" fontAlgn="base">
        <a:spcBef>
          <a:spcPct val="0"/>
        </a:spcBef>
        <a:spcAft>
          <a:spcPct val="0"/>
        </a:spcAft>
        <a:defRPr sz="4800" b="1">
          <a:solidFill>
            <a:srgbClr val="990000"/>
          </a:solidFill>
          <a:latin typeface="FrutigerNext LT Medium" pitchFamily="34" charset="0"/>
          <a:ea typeface="宋体" pitchFamily="2" charset="-122"/>
        </a:defRPr>
      </a:lvl6pPr>
      <a:lvl7pPr marL="913882" algn="l" rtl="0" fontAlgn="base">
        <a:spcBef>
          <a:spcPct val="0"/>
        </a:spcBef>
        <a:spcAft>
          <a:spcPct val="0"/>
        </a:spcAft>
        <a:defRPr sz="4800" b="1">
          <a:solidFill>
            <a:srgbClr val="990000"/>
          </a:solidFill>
          <a:latin typeface="FrutigerNext LT Medium" pitchFamily="34" charset="0"/>
          <a:ea typeface="宋体" pitchFamily="2" charset="-122"/>
        </a:defRPr>
      </a:lvl7pPr>
      <a:lvl8pPr marL="1370823" algn="l" rtl="0" fontAlgn="base">
        <a:spcBef>
          <a:spcPct val="0"/>
        </a:spcBef>
        <a:spcAft>
          <a:spcPct val="0"/>
        </a:spcAft>
        <a:defRPr sz="4800" b="1">
          <a:solidFill>
            <a:srgbClr val="990000"/>
          </a:solidFill>
          <a:latin typeface="FrutigerNext LT Medium" pitchFamily="34" charset="0"/>
          <a:ea typeface="宋体" pitchFamily="2" charset="-122"/>
        </a:defRPr>
      </a:lvl8pPr>
      <a:lvl9pPr marL="1827764" algn="l" rtl="0" fontAlgn="base">
        <a:spcBef>
          <a:spcPct val="0"/>
        </a:spcBef>
        <a:spcAft>
          <a:spcPct val="0"/>
        </a:spcAft>
        <a:defRPr sz="4800" b="1">
          <a:solidFill>
            <a:srgbClr val="990000"/>
          </a:solidFill>
          <a:latin typeface="FrutigerNext LT Medium" pitchFamily="34" charset="0"/>
          <a:ea typeface="宋体" pitchFamily="2" charset="-122"/>
        </a:defRPr>
      </a:lvl9pPr>
    </p:titleStyle>
    <p:bodyStyle>
      <a:lvl1pPr marL="342707" indent="-342707" algn="l" rtl="0" eaLnBrk="0" fontAlgn="base" hangingPunct="0">
        <a:lnSpc>
          <a:spcPct val="125000"/>
        </a:lnSpc>
        <a:spcBef>
          <a:spcPct val="20000"/>
        </a:spcBef>
        <a:spcAft>
          <a:spcPct val="0"/>
        </a:spcAft>
        <a:buClr>
          <a:schemeClr val="tx2"/>
        </a:buClr>
        <a:buChar char="•"/>
        <a:defRPr sz="3200" b="1">
          <a:solidFill>
            <a:srgbClr val="808080"/>
          </a:solidFill>
          <a:latin typeface="+mn-lt"/>
          <a:ea typeface="+mn-ea"/>
          <a:cs typeface="+mn-cs"/>
        </a:defRPr>
      </a:lvl1pPr>
      <a:lvl2pPr marL="742529" indent="-285589" algn="l" rtl="0" eaLnBrk="0" fontAlgn="base" hangingPunct="0">
        <a:lnSpc>
          <a:spcPct val="125000"/>
        </a:lnSpc>
        <a:spcBef>
          <a:spcPct val="20000"/>
        </a:spcBef>
        <a:spcAft>
          <a:spcPct val="0"/>
        </a:spcAft>
        <a:buFont typeface="Arial" pitchFamily="34" charset="0"/>
        <a:buChar char="›"/>
        <a:defRPr sz="2800">
          <a:solidFill>
            <a:srgbClr val="808080"/>
          </a:solidFill>
          <a:latin typeface="+mn-lt"/>
          <a:ea typeface="+mn-ea"/>
        </a:defRPr>
      </a:lvl2pPr>
      <a:lvl3pPr marL="1142351" indent="-228471" algn="l" rtl="0" eaLnBrk="0" fontAlgn="base" hangingPunct="0">
        <a:lnSpc>
          <a:spcPct val="125000"/>
        </a:lnSpc>
        <a:spcBef>
          <a:spcPct val="20000"/>
        </a:spcBef>
        <a:spcAft>
          <a:spcPct val="0"/>
        </a:spcAft>
        <a:buFont typeface="FrutigerNext LT Medium"/>
        <a:buChar char="»"/>
        <a:defRPr sz="2400">
          <a:solidFill>
            <a:srgbClr val="808080"/>
          </a:solidFill>
          <a:latin typeface="+mn-lt"/>
          <a:ea typeface="+mn-ea"/>
        </a:defRPr>
      </a:lvl3pPr>
      <a:lvl4pPr marL="1599293" indent="-228471" algn="l" rtl="0" eaLnBrk="0" fontAlgn="base" hangingPunct="0">
        <a:lnSpc>
          <a:spcPct val="125000"/>
        </a:lnSpc>
        <a:spcBef>
          <a:spcPct val="20000"/>
        </a:spcBef>
        <a:spcAft>
          <a:spcPct val="0"/>
        </a:spcAft>
        <a:buChar char="–"/>
        <a:defRPr sz="2000">
          <a:solidFill>
            <a:srgbClr val="808080"/>
          </a:solidFill>
          <a:latin typeface="+mn-lt"/>
          <a:ea typeface="+mn-ea"/>
        </a:defRPr>
      </a:lvl4pPr>
      <a:lvl5pPr marL="2056233" indent="-228471" algn="l" rtl="0" eaLnBrk="0" fontAlgn="base" hangingPunct="0">
        <a:lnSpc>
          <a:spcPct val="125000"/>
        </a:lnSpc>
        <a:spcBef>
          <a:spcPct val="20000"/>
        </a:spcBef>
        <a:spcAft>
          <a:spcPct val="0"/>
        </a:spcAft>
        <a:buFont typeface="Arial" pitchFamily="34" charset="0"/>
        <a:buChar char="~"/>
        <a:defRPr sz="2000">
          <a:solidFill>
            <a:srgbClr val="808080"/>
          </a:solidFill>
          <a:latin typeface="+mn-lt"/>
          <a:ea typeface="+mn-ea"/>
        </a:defRPr>
      </a:lvl5pPr>
      <a:lvl6pPr marL="2513175" indent="-228471" algn="l" rtl="0" fontAlgn="base">
        <a:lnSpc>
          <a:spcPct val="125000"/>
        </a:lnSpc>
        <a:spcBef>
          <a:spcPct val="20000"/>
        </a:spcBef>
        <a:spcAft>
          <a:spcPct val="0"/>
        </a:spcAft>
        <a:buFont typeface="Arial" charset="0"/>
        <a:buChar char="~"/>
        <a:defRPr sz="2000">
          <a:solidFill>
            <a:srgbClr val="808080"/>
          </a:solidFill>
          <a:latin typeface="+mn-lt"/>
          <a:ea typeface="+mn-ea"/>
        </a:defRPr>
      </a:lvl6pPr>
      <a:lvl7pPr marL="2970117" indent="-228471" algn="l" rtl="0" fontAlgn="base">
        <a:lnSpc>
          <a:spcPct val="125000"/>
        </a:lnSpc>
        <a:spcBef>
          <a:spcPct val="20000"/>
        </a:spcBef>
        <a:spcAft>
          <a:spcPct val="0"/>
        </a:spcAft>
        <a:buFont typeface="Arial" charset="0"/>
        <a:buChar char="~"/>
        <a:defRPr sz="2000">
          <a:solidFill>
            <a:srgbClr val="808080"/>
          </a:solidFill>
          <a:latin typeface="+mn-lt"/>
          <a:ea typeface="+mn-ea"/>
        </a:defRPr>
      </a:lvl7pPr>
      <a:lvl8pPr marL="3427056" indent="-228471" algn="l" rtl="0" fontAlgn="base">
        <a:lnSpc>
          <a:spcPct val="125000"/>
        </a:lnSpc>
        <a:spcBef>
          <a:spcPct val="20000"/>
        </a:spcBef>
        <a:spcAft>
          <a:spcPct val="0"/>
        </a:spcAft>
        <a:buFont typeface="Arial" charset="0"/>
        <a:buChar char="~"/>
        <a:defRPr sz="2000">
          <a:solidFill>
            <a:srgbClr val="808080"/>
          </a:solidFill>
          <a:latin typeface="+mn-lt"/>
          <a:ea typeface="+mn-ea"/>
        </a:defRPr>
      </a:lvl8pPr>
      <a:lvl9pPr marL="3883997" indent="-228471" algn="l" rtl="0" fontAlgn="base">
        <a:lnSpc>
          <a:spcPct val="125000"/>
        </a:lnSpc>
        <a:spcBef>
          <a:spcPct val="20000"/>
        </a:spcBef>
        <a:spcAft>
          <a:spcPct val="0"/>
        </a:spcAft>
        <a:buFont typeface="Arial" charset="0"/>
        <a:buChar char="~"/>
        <a:defRPr sz="2000">
          <a:solidFill>
            <a:srgbClr val="808080"/>
          </a:solidFill>
          <a:latin typeface="+mn-lt"/>
          <a:ea typeface="+mn-ea"/>
        </a:defRPr>
      </a:lvl9pPr>
    </p:bodyStyle>
    <p:otherStyle>
      <a:defPPr>
        <a:defRPr lang="zh-CN"/>
      </a:defPPr>
      <a:lvl1pPr marL="0" algn="l" defTabSz="913882" rtl="0" eaLnBrk="1" latinLnBrk="0" hangingPunct="1">
        <a:defRPr sz="1700" kern="1200">
          <a:solidFill>
            <a:schemeClr val="tx1"/>
          </a:solidFill>
          <a:latin typeface="+mn-lt"/>
          <a:ea typeface="+mn-ea"/>
          <a:cs typeface="+mn-cs"/>
        </a:defRPr>
      </a:lvl1pPr>
      <a:lvl2pPr marL="456944" algn="l" defTabSz="913882" rtl="0" eaLnBrk="1" latinLnBrk="0" hangingPunct="1">
        <a:defRPr sz="1700" kern="1200">
          <a:solidFill>
            <a:schemeClr val="tx1"/>
          </a:solidFill>
          <a:latin typeface="+mn-lt"/>
          <a:ea typeface="+mn-ea"/>
          <a:cs typeface="+mn-cs"/>
        </a:defRPr>
      </a:lvl2pPr>
      <a:lvl3pPr marL="913882" algn="l" defTabSz="913882" rtl="0" eaLnBrk="1" latinLnBrk="0" hangingPunct="1">
        <a:defRPr sz="1700" kern="1200">
          <a:solidFill>
            <a:schemeClr val="tx1"/>
          </a:solidFill>
          <a:latin typeface="+mn-lt"/>
          <a:ea typeface="+mn-ea"/>
          <a:cs typeface="+mn-cs"/>
        </a:defRPr>
      </a:lvl3pPr>
      <a:lvl4pPr marL="1370823" algn="l" defTabSz="913882" rtl="0" eaLnBrk="1" latinLnBrk="0" hangingPunct="1">
        <a:defRPr sz="1700" kern="1200">
          <a:solidFill>
            <a:schemeClr val="tx1"/>
          </a:solidFill>
          <a:latin typeface="+mn-lt"/>
          <a:ea typeface="+mn-ea"/>
          <a:cs typeface="+mn-cs"/>
        </a:defRPr>
      </a:lvl4pPr>
      <a:lvl5pPr marL="1827764" algn="l" defTabSz="913882" rtl="0" eaLnBrk="1" latinLnBrk="0" hangingPunct="1">
        <a:defRPr sz="1700" kern="1200">
          <a:solidFill>
            <a:schemeClr val="tx1"/>
          </a:solidFill>
          <a:latin typeface="+mn-lt"/>
          <a:ea typeface="+mn-ea"/>
          <a:cs typeface="+mn-cs"/>
        </a:defRPr>
      </a:lvl5pPr>
      <a:lvl6pPr marL="2284704" algn="l" defTabSz="913882" rtl="0" eaLnBrk="1" latinLnBrk="0" hangingPunct="1">
        <a:defRPr sz="1700" kern="1200">
          <a:solidFill>
            <a:schemeClr val="tx1"/>
          </a:solidFill>
          <a:latin typeface="+mn-lt"/>
          <a:ea typeface="+mn-ea"/>
          <a:cs typeface="+mn-cs"/>
        </a:defRPr>
      </a:lvl6pPr>
      <a:lvl7pPr marL="2741647" algn="l" defTabSz="913882" rtl="0" eaLnBrk="1" latinLnBrk="0" hangingPunct="1">
        <a:defRPr sz="1700" kern="1200">
          <a:solidFill>
            <a:schemeClr val="tx1"/>
          </a:solidFill>
          <a:latin typeface="+mn-lt"/>
          <a:ea typeface="+mn-ea"/>
          <a:cs typeface="+mn-cs"/>
        </a:defRPr>
      </a:lvl7pPr>
      <a:lvl8pPr marL="3198586" algn="l" defTabSz="913882" rtl="0" eaLnBrk="1" latinLnBrk="0" hangingPunct="1">
        <a:defRPr sz="1700" kern="1200">
          <a:solidFill>
            <a:schemeClr val="tx1"/>
          </a:solidFill>
          <a:latin typeface="+mn-lt"/>
          <a:ea typeface="+mn-ea"/>
          <a:cs typeface="+mn-cs"/>
        </a:defRPr>
      </a:lvl8pPr>
      <a:lvl9pPr marL="3655526" algn="l" defTabSz="913882" rtl="0" eaLnBrk="1" latinLnBrk="0" hangingPunct="1">
        <a:defRPr sz="17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194" name="Picture 2" descr="内页元素3-1"/>
          <p:cNvPicPr>
            <a:picLocks noChangeAspect="1" noChangeArrowheads="1"/>
          </p:cNvPicPr>
          <p:nvPr/>
        </p:nvPicPr>
        <p:blipFill>
          <a:blip r:embed="rId13" cstate="screen"/>
          <a:srcRect/>
          <a:stretch>
            <a:fillRect/>
          </a:stretch>
        </p:blipFill>
        <p:spPr bwMode="auto">
          <a:xfrm>
            <a:off x="2" y="1"/>
            <a:ext cx="12193588" cy="6492960"/>
          </a:xfrm>
          <a:prstGeom prst="rect">
            <a:avLst/>
          </a:prstGeom>
          <a:noFill/>
          <a:ln w="9525">
            <a:noFill/>
            <a:miter lim="800000"/>
            <a:headEnd/>
            <a:tailEnd/>
          </a:ln>
        </p:spPr>
      </p:pic>
      <p:sp>
        <p:nvSpPr>
          <p:cNvPr id="1918979" name="Text Box 3"/>
          <p:cNvSpPr txBox="1">
            <a:spLocks noChangeArrowheads="1"/>
          </p:cNvSpPr>
          <p:nvPr/>
        </p:nvSpPr>
        <p:spPr bwMode="auto">
          <a:xfrm>
            <a:off x="869950" y="6467572"/>
            <a:ext cx="2210210" cy="263785"/>
          </a:xfrm>
          <a:prstGeom prst="rect">
            <a:avLst/>
          </a:prstGeom>
          <a:noFill/>
          <a:ln w="9525">
            <a:noFill/>
            <a:miter lim="800000"/>
            <a:headEnd/>
            <a:tailEnd/>
          </a:ln>
        </p:spPr>
        <p:txBody>
          <a:bodyPr wrap="none" lIns="78354" tIns="39177" rIns="78354" bIns="39177">
            <a:spAutoFit/>
          </a:bodyPr>
          <a:lstStyle/>
          <a:p>
            <a:pPr defTabSz="784173" eaLnBrk="0" hangingPunct="0">
              <a:defRPr/>
            </a:pPr>
            <a:r>
              <a:rPr lang="en-US" altLang="zh-CN" sz="1200" dirty="0">
                <a:solidFill>
                  <a:srgbClr val="000000"/>
                </a:solidFill>
                <a:latin typeface="FrutigerNext LT Bold" pitchFamily="1" charset="0"/>
                <a:ea typeface="ＭＳ Ｐゴシック" pitchFamily="34" charset="-128"/>
              </a:rPr>
              <a:t>HISILICON SEMICONDUCTOR</a:t>
            </a:r>
          </a:p>
        </p:txBody>
      </p:sp>
      <p:sp>
        <p:nvSpPr>
          <p:cNvPr id="1918980" name="Rectangle 4"/>
          <p:cNvSpPr>
            <a:spLocks noGrp="1" noChangeArrowheads="1"/>
          </p:cNvSpPr>
          <p:nvPr>
            <p:ph type="dt" sz="half" idx="2"/>
          </p:nvPr>
        </p:nvSpPr>
        <p:spPr bwMode="auto">
          <a:xfrm>
            <a:off x="7910514" y="6402500"/>
            <a:ext cx="1414462" cy="324296"/>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eaLnBrk="0" hangingPunct="0">
              <a:lnSpc>
                <a:spcPct val="85000"/>
              </a:lnSpc>
              <a:spcBef>
                <a:spcPct val="0"/>
              </a:spcBef>
              <a:buClrTx/>
              <a:buSzTx/>
              <a:buFontTx/>
              <a:buNone/>
              <a:defRPr sz="900" b="0">
                <a:solidFill>
                  <a:srgbClr val="000000"/>
                </a:solidFill>
                <a:latin typeface="FrutigerNext LT Medium" pitchFamily="34" charset="0"/>
                <a:ea typeface="MS PGothic" pitchFamily="34" charset="-128"/>
              </a:defRPr>
            </a:lvl1pPr>
          </a:lstStyle>
          <a:p>
            <a:pPr>
              <a:defRPr/>
            </a:pPr>
            <a:endParaRPr lang="de-DE" altLang="zh-CN"/>
          </a:p>
          <a:p>
            <a:pPr>
              <a:defRPr/>
            </a:pPr>
            <a:r>
              <a:rPr lang="de-DE" altLang="zh-CN"/>
              <a:t>Page </a:t>
            </a:r>
            <a:fld id="{58847F03-F608-4BBC-8992-FE4D19251FA6}" type="slidenum">
              <a:rPr lang="de-DE" altLang="zh-CN"/>
              <a:pPr>
                <a:defRPr/>
              </a:pPr>
              <a:t>‹#›</a:t>
            </a:fld>
            <a:endParaRPr lang="en-GB" altLang="zh-CN" dirty="0"/>
          </a:p>
        </p:txBody>
      </p:sp>
      <p:grpSp>
        <p:nvGrpSpPr>
          <p:cNvPr id="2" name="Group 5"/>
          <p:cNvGrpSpPr>
            <a:grpSpLocks/>
          </p:cNvGrpSpPr>
          <p:nvPr/>
        </p:nvGrpSpPr>
        <p:grpSpPr bwMode="auto">
          <a:xfrm>
            <a:off x="3" y="6216798"/>
            <a:ext cx="12195175" cy="634853"/>
            <a:chOff x="0" y="3920"/>
            <a:chExt cx="7682" cy="400"/>
          </a:xfrm>
        </p:grpSpPr>
        <p:pic>
          <p:nvPicPr>
            <p:cNvPr id="8252" name="Picture 6" descr="图片1"/>
            <p:cNvPicPr>
              <a:picLocks noChangeAspect="1" noChangeArrowheads="1"/>
            </p:cNvPicPr>
            <p:nvPr userDrawn="1"/>
          </p:nvPicPr>
          <p:blipFill>
            <a:blip r:embed="rId14" cstate="screen">
              <a:extLst>
                <a:ext uri="{28A0092B-C50C-407E-A947-70E740481C1C}">
                  <a14:useLocalDpi xmlns:a14="http://schemas.microsoft.com/office/drawing/2010/main" xmlns=""/>
                </a:ext>
              </a:extLst>
            </a:blip>
            <a:srcRect/>
            <a:stretch>
              <a:fillRect/>
            </a:stretch>
          </p:blipFill>
          <p:spPr bwMode="auto">
            <a:xfrm>
              <a:off x="0" y="3920"/>
              <a:ext cx="5760" cy="400"/>
            </a:xfrm>
            <a:prstGeom prst="rect">
              <a:avLst/>
            </a:prstGeom>
            <a:noFill/>
            <a:ln w="9525">
              <a:noFill/>
              <a:miter lim="800000"/>
              <a:headEnd/>
              <a:tailEnd/>
            </a:ln>
          </p:spPr>
        </p:pic>
        <p:pic>
          <p:nvPicPr>
            <p:cNvPr id="8253" name="Picture 7" descr="图片1"/>
            <p:cNvPicPr>
              <a:picLocks noChangeAspect="1" noChangeArrowheads="1"/>
            </p:cNvPicPr>
            <p:nvPr userDrawn="1"/>
          </p:nvPicPr>
          <p:blipFill>
            <a:blip r:embed="rId14" cstate="screen">
              <a:extLst>
                <a:ext uri="{28A0092B-C50C-407E-A947-70E740481C1C}">
                  <a14:useLocalDpi xmlns:a14="http://schemas.microsoft.com/office/drawing/2010/main" xmlns=""/>
                </a:ext>
              </a:extLst>
            </a:blip>
            <a:srcRect/>
            <a:stretch>
              <a:fillRect/>
            </a:stretch>
          </p:blipFill>
          <p:spPr bwMode="auto">
            <a:xfrm>
              <a:off x="1539" y="3920"/>
              <a:ext cx="5760" cy="400"/>
            </a:xfrm>
            <a:prstGeom prst="rect">
              <a:avLst/>
            </a:prstGeom>
            <a:noFill/>
            <a:ln w="9525">
              <a:noFill/>
              <a:miter lim="800000"/>
              <a:headEnd/>
              <a:tailEnd/>
            </a:ln>
          </p:spPr>
        </p:pic>
        <p:pic>
          <p:nvPicPr>
            <p:cNvPr id="8254" name="Picture 8" descr="图片1"/>
            <p:cNvPicPr>
              <a:picLocks noChangeAspect="1" noChangeArrowheads="1"/>
            </p:cNvPicPr>
            <p:nvPr userDrawn="1"/>
          </p:nvPicPr>
          <p:blipFill>
            <a:blip r:embed="rId15" cstate="screen"/>
            <a:srcRect/>
            <a:stretch>
              <a:fillRect/>
            </a:stretch>
          </p:blipFill>
          <p:spPr bwMode="auto">
            <a:xfrm rot="10800000">
              <a:off x="6619" y="3920"/>
              <a:ext cx="1063" cy="400"/>
            </a:xfrm>
            <a:prstGeom prst="rect">
              <a:avLst/>
            </a:prstGeom>
            <a:noFill/>
            <a:ln w="9525">
              <a:noFill/>
              <a:miter lim="800000"/>
              <a:headEnd/>
              <a:tailEnd/>
            </a:ln>
          </p:spPr>
        </p:pic>
      </p:grpSp>
      <p:sp>
        <p:nvSpPr>
          <p:cNvPr id="1918985" name="Text Box 9"/>
          <p:cNvSpPr txBox="1">
            <a:spLocks noChangeArrowheads="1"/>
          </p:cNvSpPr>
          <p:nvPr/>
        </p:nvSpPr>
        <p:spPr bwMode="auto">
          <a:xfrm>
            <a:off x="869956" y="6458048"/>
            <a:ext cx="2434311" cy="263785"/>
          </a:xfrm>
          <a:prstGeom prst="rect">
            <a:avLst/>
          </a:prstGeom>
          <a:noFill/>
          <a:ln w="9525">
            <a:noFill/>
            <a:miter lim="800000"/>
            <a:headEnd/>
            <a:tailEnd/>
          </a:ln>
        </p:spPr>
        <p:txBody>
          <a:bodyPr wrap="none" lIns="78354" tIns="39177" rIns="78354" bIns="39177">
            <a:spAutoFit/>
          </a:bodyPr>
          <a:lstStyle/>
          <a:p>
            <a:pPr defTabSz="784173" eaLnBrk="0" hangingPunct="0">
              <a:defRPr/>
            </a:pPr>
            <a:r>
              <a:rPr lang="zh-CN" altLang="en-US" sz="1200" b="1" dirty="0">
                <a:solidFill>
                  <a:srgbClr val="000000"/>
                </a:solidFill>
                <a:latin typeface="Arial" charset="0"/>
                <a:ea typeface="ＭＳ Ｐゴシック" pitchFamily="34" charset="-128"/>
              </a:rPr>
              <a:t>华为</a:t>
            </a:r>
            <a:r>
              <a:rPr lang="en-US" altLang="zh-CN" sz="1200" b="1" dirty="0">
                <a:solidFill>
                  <a:srgbClr val="000000"/>
                </a:solidFill>
                <a:latin typeface="Arial" charset="0"/>
                <a:ea typeface="ＭＳ Ｐゴシック" pitchFamily="34" charset="-128"/>
              </a:rPr>
              <a:t>TECHNOLOGIES CO., LTD.</a:t>
            </a:r>
          </a:p>
        </p:txBody>
      </p:sp>
      <p:sp>
        <p:nvSpPr>
          <p:cNvPr id="1918986" name="Rectangle 10"/>
          <p:cNvSpPr>
            <a:spLocks noChangeArrowheads="1"/>
          </p:cNvSpPr>
          <p:nvPr/>
        </p:nvSpPr>
        <p:spPr bwMode="auto">
          <a:xfrm>
            <a:off x="7910514" y="6396151"/>
            <a:ext cx="1414462" cy="371579"/>
          </a:xfrm>
          <a:prstGeom prst="rect">
            <a:avLst/>
          </a:prstGeom>
          <a:noFill/>
          <a:ln w="9525">
            <a:noFill/>
            <a:miter lim="800000"/>
            <a:headEnd/>
            <a:tailEnd/>
          </a:ln>
          <a:effectLst/>
        </p:spPr>
        <p:txBody>
          <a:bodyPr lIns="0" tIns="0" rIns="0" bIns="0"/>
          <a:lstStyle/>
          <a:p>
            <a:pPr defTabSz="784173" eaLnBrk="0" hangingPunct="0">
              <a:lnSpc>
                <a:spcPct val="85000"/>
              </a:lnSpc>
              <a:defRPr/>
            </a:pPr>
            <a:endParaRPr lang="de-DE" altLang="zh-CN" sz="900" dirty="0">
              <a:solidFill>
                <a:srgbClr val="000000"/>
              </a:solidFill>
              <a:latin typeface="Arial" charset="0"/>
            </a:endParaRPr>
          </a:p>
          <a:p>
            <a:pPr defTabSz="784173" eaLnBrk="0" hangingPunct="0">
              <a:lnSpc>
                <a:spcPct val="85000"/>
              </a:lnSpc>
              <a:defRPr/>
            </a:pPr>
            <a:r>
              <a:rPr lang="de-DE" altLang="zh-CN" sz="900" dirty="0">
                <a:solidFill>
                  <a:srgbClr val="000000"/>
                </a:solidFill>
                <a:latin typeface="Arial" charset="0"/>
              </a:rPr>
              <a:t>Page </a:t>
            </a:r>
            <a:fld id="{5AEBBDC3-25EF-4D6E-BEBC-A0FC2AFC2093}" type="slidenum">
              <a:rPr lang="de-DE" altLang="zh-CN" sz="900">
                <a:solidFill>
                  <a:srgbClr val="000000"/>
                </a:solidFill>
                <a:latin typeface="Arial" charset="0"/>
              </a:rPr>
              <a:pPr defTabSz="784173" eaLnBrk="0" hangingPunct="0">
                <a:lnSpc>
                  <a:spcPct val="85000"/>
                </a:lnSpc>
                <a:defRPr/>
              </a:pPr>
              <a:t>‹#›</a:t>
            </a:fld>
            <a:endParaRPr lang="en-GB" altLang="zh-CN" sz="900" dirty="0">
              <a:solidFill>
                <a:srgbClr val="000000"/>
              </a:solidFill>
              <a:latin typeface="Arial" charset="0"/>
            </a:endParaRPr>
          </a:p>
        </p:txBody>
      </p:sp>
      <p:pic>
        <p:nvPicPr>
          <p:cNvPr id="8200" name="Picture 11" descr="图片3副本"/>
          <p:cNvPicPr>
            <a:picLocks noChangeAspect="1" noChangeArrowheads="1"/>
          </p:cNvPicPr>
          <p:nvPr/>
        </p:nvPicPr>
        <p:blipFill>
          <a:blip r:embed="rId16" cstate="screen">
            <a:extLst>
              <a:ext uri="{28A0092B-C50C-407E-A947-70E740481C1C}">
                <a14:useLocalDpi xmlns:a14="http://schemas.microsoft.com/office/drawing/2010/main" xmlns=""/>
              </a:ext>
            </a:extLst>
          </a:blip>
          <a:srcRect/>
          <a:stretch>
            <a:fillRect/>
          </a:stretch>
        </p:blipFill>
        <p:spPr bwMode="auto">
          <a:xfrm>
            <a:off x="10182230" y="6386629"/>
            <a:ext cx="1295399" cy="307904"/>
          </a:xfrm>
          <a:prstGeom prst="rect">
            <a:avLst/>
          </a:prstGeom>
          <a:noFill/>
          <a:ln w="9525">
            <a:noFill/>
            <a:miter lim="800000"/>
            <a:headEnd/>
            <a:tailEnd/>
          </a:ln>
        </p:spPr>
      </p:pic>
      <p:sp>
        <p:nvSpPr>
          <p:cNvPr id="8201" name="Rectangle 12"/>
          <p:cNvSpPr>
            <a:spLocks noGrp="1" noChangeArrowheads="1"/>
          </p:cNvSpPr>
          <p:nvPr>
            <p:ph type="title"/>
          </p:nvPr>
        </p:nvSpPr>
        <p:spPr bwMode="auto">
          <a:xfrm>
            <a:off x="192935" y="1"/>
            <a:ext cx="12002245" cy="621338"/>
          </a:xfrm>
          <a:prstGeom prst="rect">
            <a:avLst/>
          </a:prstGeom>
          <a:noFill/>
          <a:ln w="9525" algn="ctr">
            <a:noFill/>
            <a:miter lim="800000"/>
            <a:headEnd/>
            <a:tailEnd/>
          </a:ln>
        </p:spPr>
        <p:txBody>
          <a:bodyPr vert="horz" wrap="square" lIns="91434" tIns="45717" rIns="91434" bIns="45717" numCol="1" anchor="t" anchorCtr="0" compatLnSpc="1">
            <a:prstTxWarp prst="textNoShape">
              <a:avLst/>
            </a:prstTxWarp>
          </a:bodyPr>
          <a:lstStyle/>
          <a:p>
            <a:pPr lvl="0"/>
            <a:r>
              <a:rPr lang="zh-CN" altLang="en-US" dirty="0" smtClean="0"/>
              <a:t>单击此处编辑母版标题样式</a:t>
            </a:r>
          </a:p>
        </p:txBody>
      </p:sp>
      <p:sp>
        <p:nvSpPr>
          <p:cNvPr id="8202" name="Rectangle 13"/>
          <p:cNvSpPr>
            <a:spLocks noGrp="1" noChangeArrowheads="1"/>
          </p:cNvSpPr>
          <p:nvPr>
            <p:ph type="body" idx="1"/>
          </p:nvPr>
        </p:nvSpPr>
        <p:spPr bwMode="auto">
          <a:xfrm>
            <a:off x="192930" y="672277"/>
            <a:ext cx="11665296" cy="5468342"/>
          </a:xfrm>
          <a:prstGeom prst="rect">
            <a:avLst/>
          </a:prstGeom>
          <a:noFill/>
          <a:ln w="9525" algn="ctr">
            <a:noFill/>
            <a:miter lim="800000"/>
            <a:headEnd/>
            <a:tailEnd/>
          </a:ln>
        </p:spPr>
        <p:txBody>
          <a:bodyPr vert="horz" wrap="square" lIns="91434" tIns="45717" rIns="91434" bIns="45717"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918990" name="Rectangle 14"/>
          <p:cNvSpPr>
            <a:spLocks noChangeArrowheads="1"/>
          </p:cNvSpPr>
          <p:nvPr/>
        </p:nvSpPr>
        <p:spPr bwMode="auto">
          <a:xfrm>
            <a:off x="-2457449" y="528520"/>
            <a:ext cx="2457449" cy="5307371"/>
          </a:xfrm>
          <a:prstGeom prst="rect">
            <a:avLst/>
          </a:prstGeom>
          <a:noFill/>
          <a:ln w="9525">
            <a:noFill/>
            <a:miter lim="800000"/>
            <a:headEnd/>
            <a:tailEnd/>
          </a:ln>
          <a:effectLst/>
        </p:spPr>
        <p:txBody>
          <a:bodyPr lIns="87792" tIns="43897" rIns="87792" bIns="43897"/>
          <a:lstStyle/>
          <a:p>
            <a:pPr marL="342877" indent="-342877" algn="r">
              <a:lnSpc>
                <a:spcPct val="125000"/>
              </a:lnSpc>
              <a:spcBef>
                <a:spcPct val="20000"/>
              </a:spcBef>
              <a:buClr>
                <a:srgbClr val="990000"/>
              </a:buClr>
              <a:defRPr/>
            </a:pPr>
            <a:r>
              <a:rPr lang="zh-CN" altLang="en-US" sz="1200" dirty="0">
                <a:solidFill>
                  <a:srgbClr val="F8F8F8"/>
                </a:solidFill>
                <a:latin typeface="Arial" charset="0"/>
                <a:ea typeface="华文细黑" pitchFamily="2" charset="-122"/>
              </a:rPr>
              <a:t>英文标题</a:t>
            </a:r>
            <a:r>
              <a:rPr lang="en-US" altLang="zh-CN" sz="1200" dirty="0">
                <a:solidFill>
                  <a:srgbClr val="F8F8F8"/>
                </a:solidFill>
                <a:latin typeface="Arial" charset="0"/>
                <a:ea typeface="华文细黑" pitchFamily="2" charset="-122"/>
              </a:rPr>
              <a:t>:32-35pt  </a:t>
            </a:r>
          </a:p>
          <a:p>
            <a:pPr marL="342877" indent="-342877" algn="r">
              <a:lnSpc>
                <a:spcPct val="125000"/>
              </a:lnSpc>
              <a:spcBef>
                <a:spcPct val="20000"/>
              </a:spcBef>
              <a:buClr>
                <a:srgbClr val="990000"/>
              </a:buClr>
              <a:defRPr/>
            </a:pPr>
            <a:r>
              <a:rPr lang="zh-CN" altLang="en-US" sz="1200" dirty="0">
                <a:solidFill>
                  <a:srgbClr val="F8F8F8"/>
                </a:solidFill>
                <a:latin typeface="Arial" charset="0"/>
                <a:ea typeface="华文细黑" pitchFamily="2" charset="-122"/>
              </a:rPr>
              <a:t>颜色</a:t>
            </a:r>
            <a:r>
              <a:rPr lang="en-US" altLang="zh-CN" sz="1200" dirty="0">
                <a:solidFill>
                  <a:srgbClr val="F8F8F8"/>
                </a:solidFill>
                <a:latin typeface="Arial" charset="0"/>
                <a:ea typeface="华文细黑" pitchFamily="2" charset="-122"/>
              </a:rPr>
              <a:t>: R153 G0 B0</a:t>
            </a:r>
          </a:p>
          <a:p>
            <a:pPr marL="342877" indent="-342877" algn="r">
              <a:lnSpc>
                <a:spcPct val="125000"/>
              </a:lnSpc>
              <a:spcBef>
                <a:spcPct val="20000"/>
              </a:spcBef>
              <a:buClr>
                <a:srgbClr val="990000"/>
              </a:buClr>
              <a:defRPr/>
            </a:pPr>
            <a:r>
              <a:rPr lang="zh-CN" altLang="en-US" sz="1200" dirty="0">
                <a:solidFill>
                  <a:srgbClr val="F8F8F8"/>
                </a:solidFill>
                <a:latin typeface="FrutigerNext LT Medium" pitchFamily="34" charset="0"/>
                <a:ea typeface="华文细黑" pitchFamily="2" charset="-122"/>
              </a:rPr>
              <a:t>内部使用字体 </a:t>
            </a:r>
            <a:r>
              <a:rPr lang="en-US" altLang="zh-CN" sz="1200" dirty="0">
                <a:solidFill>
                  <a:srgbClr val="F8F8F8"/>
                </a:solidFill>
                <a:latin typeface="FrutigerNext LT Medium" pitchFamily="34" charset="0"/>
                <a:ea typeface="华文细黑" pitchFamily="2" charset="-122"/>
              </a:rPr>
              <a:t>:</a:t>
            </a:r>
          </a:p>
          <a:p>
            <a:pPr marL="342877" indent="-342877" algn="r">
              <a:lnSpc>
                <a:spcPct val="125000"/>
              </a:lnSpc>
              <a:spcBef>
                <a:spcPct val="20000"/>
              </a:spcBef>
              <a:buClr>
                <a:srgbClr val="990000"/>
              </a:buClr>
              <a:defRPr/>
            </a:pPr>
            <a:r>
              <a:rPr lang="en-US" altLang="zh-CN" sz="1200" dirty="0">
                <a:solidFill>
                  <a:srgbClr val="F8F8F8"/>
                </a:solidFill>
                <a:latin typeface="FrutigerNext LT Medium" pitchFamily="34" charset="0"/>
                <a:ea typeface="华文细黑" pitchFamily="2" charset="-122"/>
              </a:rPr>
              <a:t>FrutigerNext LT Medium</a:t>
            </a:r>
          </a:p>
          <a:p>
            <a:pPr marL="342877" indent="-342877" algn="r">
              <a:lnSpc>
                <a:spcPct val="125000"/>
              </a:lnSpc>
              <a:spcBef>
                <a:spcPct val="20000"/>
              </a:spcBef>
              <a:buClr>
                <a:srgbClr val="990000"/>
              </a:buClr>
              <a:defRPr/>
            </a:pPr>
            <a:r>
              <a:rPr lang="zh-CN" altLang="en-US" sz="1200" dirty="0">
                <a:solidFill>
                  <a:srgbClr val="F8F8F8"/>
                </a:solidFill>
                <a:latin typeface="FrutigerNext LT Medium" pitchFamily="34" charset="0"/>
                <a:ea typeface="华文细黑" pitchFamily="2" charset="-122"/>
              </a:rPr>
              <a:t>外部使用字体 </a:t>
            </a:r>
            <a:r>
              <a:rPr lang="en-US" altLang="zh-CN" sz="1200" dirty="0">
                <a:solidFill>
                  <a:srgbClr val="F8F8F8"/>
                </a:solidFill>
                <a:latin typeface="FrutigerNext LT Medium" pitchFamily="34" charset="0"/>
                <a:ea typeface="华文细黑" pitchFamily="2" charset="-122"/>
              </a:rPr>
              <a:t>: Arial</a:t>
            </a:r>
          </a:p>
          <a:p>
            <a:pPr marL="342877" indent="-342877" algn="r">
              <a:lnSpc>
                <a:spcPct val="75000"/>
              </a:lnSpc>
              <a:spcBef>
                <a:spcPct val="20000"/>
              </a:spcBef>
              <a:buClr>
                <a:srgbClr val="990000"/>
              </a:buClr>
              <a:defRPr/>
            </a:pPr>
            <a:endParaRPr lang="en-US" altLang="zh-CN" sz="1200" dirty="0">
              <a:solidFill>
                <a:srgbClr val="F8F8F8"/>
              </a:solidFill>
              <a:latin typeface="Arial" charset="0"/>
              <a:ea typeface="华文细黑" pitchFamily="2" charset="-122"/>
            </a:endParaRPr>
          </a:p>
          <a:p>
            <a:pPr marL="342877" indent="-342877" algn="r">
              <a:lnSpc>
                <a:spcPct val="125000"/>
              </a:lnSpc>
              <a:spcBef>
                <a:spcPct val="20000"/>
              </a:spcBef>
              <a:buClr>
                <a:srgbClr val="990000"/>
              </a:buClr>
              <a:defRPr/>
            </a:pPr>
            <a:r>
              <a:rPr lang="zh-CN" altLang="en-US" sz="1200" dirty="0">
                <a:solidFill>
                  <a:srgbClr val="F8F8F8"/>
                </a:solidFill>
                <a:latin typeface="Arial" charset="0"/>
                <a:ea typeface="华文细黑" pitchFamily="2" charset="-122"/>
              </a:rPr>
              <a:t>中文标题</a:t>
            </a:r>
            <a:r>
              <a:rPr lang="en-US" altLang="zh-CN" sz="1200" dirty="0">
                <a:solidFill>
                  <a:srgbClr val="F8F8F8"/>
                </a:solidFill>
                <a:latin typeface="Arial" charset="0"/>
                <a:ea typeface="华文细黑" pitchFamily="2" charset="-122"/>
              </a:rPr>
              <a:t>:30-32pt  </a:t>
            </a:r>
          </a:p>
          <a:p>
            <a:pPr marL="342877" indent="-342877" algn="r">
              <a:lnSpc>
                <a:spcPct val="125000"/>
              </a:lnSpc>
              <a:spcBef>
                <a:spcPct val="20000"/>
              </a:spcBef>
              <a:buClr>
                <a:srgbClr val="990000"/>
              </a:buClr>
              <a:defRPr/>
            </a:pPr>
            <a:r>
              <a:rPr lang="zh-CN" altLang="en-US" sz="1200" dirty="0">
                <a:solidFill>
                  <a:srgbClr val="F8F8F8"/>
                </a:solidFill>
                <a:latin typeface="Arial" charset="0"/>
                <a:ea typeface="华文细黑" pitchFamily="2" charset="-122"/>
              </a:rPr>
              <a:t>颜色</a:t>
            </a:r>
            <a:r>
              <a:rPr lang="en-US" altLang="zh-CN" sz="1200" dirty="0">
                <a:solidFill>
                  <a:srgbClr val="F8F8F8"/>
                </a:solidFill>
                <a:latin typeface="Arial" charset="0"/>
                <a:ea typeface="华文细黑" pitchFamily="2" charset="-122"/>
              </a:rPr>
              <a:t>: R153 G0 B0</a:t>
            </a:r>
          </a:p>
          <a:p>
            <a:pPr marL="342877" indent="-342877" algn="r">
              <a:lnSpc>
                <a:spcPct val="125000"/>
              </a:lnSpc>
              <a:spcBef>
                <a:spcPct val="20000"/>
              </a:spcBef>
              <a:buClr>
                <a:srgbClr val="990000"/>
              </a:buClr>
              <a:defRPr/>
            </a:pPr>
            <a:r>
              <a:rPr lang="zh-CN" altLang="en-US" sz="1200" dirty="0">
                <a:solidFill>
                  <a:srgbClr val="F8F8F8"/>
                </a:solidFill>
                <a:latin typeface="Arial" charset="0"/>
                <a:ea typeface="华文细黑" pitchFamily="2" charset="-122"/>
              </a:rPr>
              <a:t>字体</a:t>
            </a:r>
            <a:r>
              <a:rPr lang="en-US" altLang="zh-CN" sz="1200" dirty="0">
                <a:solidFill>
                  <a:srgbClr val="F8F8F8"/>
                </a:solidFill>
                <a:latin typeface="Arial" charset="0"/>
                <a:ea typeface="华文细黑" pitchFamily="2" charset="-122"/>
              </a:rPr>
              <a:t>:</a:t>
            </a:r>
            <a:r>
              <a:rPr lang="zh-CN" altLang="en-US" sz="1200" dirty="0">
                <a:solidFill>
                  <a:srgbClr val="F8F8F8"/>
                </a:solidFill>
                <a:latin typeface="Arial" charset="0"/>
                <a:ea typeface="华文细黑" pitchFamily="2" charset="-122"/>
              </a:rPr>
              <a:t>黑体</a:t>
            </a:r>
          </a:p>
          <a:p>
            <a:pPr marL="342877" indent="-342877" algn="r">
              <a:lnSpc>
                <a:spcPct val="125000"/>
              </a:lnSpc>
              <a:spcBef>
                <a:spcPct val="20000"/>
              </a:spcBef>
              <a:buClr>
                <a:srgbClr val="990000"/>
              </a:buClr>
              <a:defRPr/>
            </a:pPr>
            <a:endParaRPr lang="zh-CN" altLang="en-US" sz="1200" dirty="0">
              <a:solidFill>
                <a:srgbClr val="F8F8F8"/>
              </a:solidFill>
              <a:latin typeface="Arial" charset="0"/>
              <a:ea typeface="华文细黑" pitchFamily="2" charset="-122"/>
            </a:endParaRPr>
          </a:p>
          <a:p>
            <a:pPr marL="342877" indent="-342877" algn="r">
              <a:lnSpc>
                <a:spcPct val="125000"/>
              </a:lnSpc>
              <a:spcBef>
                <a:spcPct val="20000"/>
              </a:spcBef>
              <a:buClr>
                <a:srgbClr val="990000"/>
              </a:buClr>
              <a:defRPr/>
            </a:pPr>
            <a:endParaRPr lang="zh-CN" altLang="en-US" sz="1200" dirty="0">
              <a:solidFill>
                <a:srgbClr val="F8F8F8"/>
              </a:solidFill>
              <a:latin typeface="Arial" charset="0"/>
              <a:ea typeface="华文细黑" pitchFamily="2" charset="-122"/>
            </a:endParaRPr>
          </a:p>
          <a:p>
            <a:pPr marL="342877" indent="-342877" algn="r">
              <a:lnSpc>
                <a:spcPct val="125000"/>
              </a:lnSpc>
              <a:spcBef>
                <a:spcPct val="20000"/>
              </a:spcBef>
              <a:buClr>
                <a:srgbClr val="990000"/>
              </a:buClr>
              <a:defRPr/>
            </a:pPr>
            <a:endParaRPr lang="zh-CN" altLang="en-US" sz="1200" dirty="0">
              <a:solidFill>
                <a:srgbClr val="F8F8F8"/>
              </a:solidFill>
              <a:latin typeface="Arial" charset="0"/>
              <a:ea typeface="华文细黑" pitchFamily="2" charset="-122"/>
            </a:endParaRPr>
          </a:p>
          <a:p>
            <a:pPr marL="342877" indent="-342877" algn="r">
              <a:lnSpc>
                <a:spcPct val="125000"/>
              </a:lnSpc>
              <a:spcBef>
                <a:spcPct val="20000"/>
              </a:spcBef>
              <a:buClr>
                <a:srgbClr val="990000"/>
              </a:buClr>
              <a:defRPr/>
            </a:pPr>
            <a:r>
              <a:rPr lang="zh-CN" altLang="en-US" sz="1200" dirty="0">
                <a:solidFill>
                  <a:srgbClr val="F8F8F8"/>
                </a:solidFill>
                <a:latin typeface="Arial" charset="0"/>
                <a:ea typeface="华文细黑" pitchFamily="2" charset="-122"/>
              </a:rPr>
              <a:t>英文正文</a:t>
            </a:r>
            <a:r>
              <a:rPr lang="en-US" altLang="zh-CN" sz="1200" dirty="0">
                <a:solidFill>
                  <a:srgbClr val="F8F8F8"/>
                </a:solidFill>
                <a:latin typeface="Arial" charset="0"/>
                <a:ea typeface="华文细黑" pitchFamily="2" charset="-122"/>
              </a:rPr>
              <a:t>:20-22pt</a:t>
            </a:r>
          </a:p>
          <a:p>
            <a:pPr marL="342877" indent="-342877" algn="r">
              <a:lnSpc>
                <a:spcPct val="125000"/>
              </a:lnSpc>
              <a:spcBef>
                <a:spcPct val="20000"/>
              </a:spcBef>
              <a:buClr>
                <a:srgbClr val="990000"/>
              </a:buClr>
              <a:defRPr/>
            </a:pPr>
            <a:r>
              <a:rPr lang="zh-CN" altLang="en-US" sz="1200" dirty="0">
                <a:solidFill>
                  <a:srgbClr val="F8F8F8"/>
                </a:solidFill>
                <a:latin typeface="Arial" charset="0"/>
                <a:ea typeface="华文细黑" pitchFamily="2" charset="-122"/>
              </a:rPr>
              <a:t>子目录 </a:t>
            </a:r>
            <a:r>
              <a:rPr lang="en-US" altLang="zh-CN" sz="1200" dirty="0">
                <a:solidFill>
                  <a:srgbClr val="F8F8F8"/>
                </a:solidFill>
                <a:latin typeface="Arial" charset="0"/>
                <a:ea typeface="华文细黑" pitchFamily="2" charset="-122"/>
              </a:rPr>
              <a:t>(2-5</a:t>
            </a:r>
            <a:r>
              <a:rPr lang="zh-CN" altLang="en-US" sz="1200" dirty="0">
                <a:solidFill>
                  <a:srgbClr val="F8F8F8"/>
                </a:solidFill>
                <a:latin typeface="Arial" charset="0"/>
                <a:ea typeface="华文细黑" pitchFamily="2" charset="-122"/>
              </a:rPr>
              <a:t>级</a:t>
            </a:r>
            <a:r>
              <a:rPr lang="en-US" altLang="zh-CN" sz="1200" dirty="0">
                <a:solidFill>
                  <a:srgbClr val="F8F8F8"/>
                </a:solidFill>
                <a:latin typeface="Arial" charset="0"/>
                <a:ea typeface="华文细黑" pitchFamily="2" charset="-122"/>
              </a:rPr>
              <a:t>) :18pt  </a:t>
            </a:r>
          </a:p>
          <a:p>
            <a:pPr marL="342877" indent="-342877" algn="r">
              <a:lnSpc>
                <a:spcPct val="125000"/>
              </a:lnSpc>
              <a:spcBef>
                <a:spcPct val="20000"/>
              </a:spcBef>
              <a:buClr>
                <a:srgbClr val="990000"/>
              </a:buClr>
              <a:defRPr/>
            </a:pPr>
            <a:r>
              <a:rPr lang="zh-CN" altLang="en-US" sz="1200" dirty="0">
                <a:solidFill>
                  <a:srgbClr val="F8F8F8"/>
                </a:solidFill>
                <a:latin typeface="Arial" charset="0"/>
                <a:ea typeface="华文细黑" pitchFamily="2" charset="-122"/>
              </a:rPr>
              <a:t>颜色</a:t>
            </a:r>
            <a:r>
              <a:rPr lang="en-US" altLang="zh-CN" sz="1200" dirty="0">
                <a:solidFill>
                  <a:srgbClr val="F8F8F8"/>
                </a:solidFill>
                <a:latin typeface="Arial" charset="0"/>
                <a:ea typeface="华文细黑" pitchFamily="2" charset="-122"/>
              </a:rPr>
              <a:t>:</a:t>
            </a:r>
            <a:r>
              <a:rPr lang="zh-CN" altLang="en-US" sz="1200" dirty="0">
                <a:solidFill>
                  <a:srgbClr val="F8F8F8"/>
                </a:solidFill>
                <a:latin typeface="Arial" charset="0"/>
                <a:ea typeface="华文细黑" pitchFamily="2" charset="-122"/>
              </a:rPr>
              <a:t>黑色</a:t>
            </a:r>
          </a:p>
          <a:p>
            <a:pPr marL="342877" indent="-342877" algn="r">
              <a:lnSpc>
                <a:spcPct val="125000"/>
              </a:lnSpc>
              <a:spcBef>
                <a:spcPct val="20000"/>
              </a:spcBef>
              <a:buClr>
                <a:srgbClr val="990000"/>
              </a:buClr>
              <a:defRPr/>
            </a:pPr>
            <a:r>
              <a:rPr lang="zh-CN" altLang="en-US" sz="1200" dirty="0">
                <a:solidFill>
                  <a:srgbClr val="F8F8F8"/>
                </a:solidFill>
                <a:latin typeface="FrutigerNext LT Medium" pitchFamily="34" charset="0"/>
                <a:ea typeface="华文细黑" pitchFamily="2" charset="-122"/>
              </a:rPr>
              <a:t>内部使用字体 </a:t>
            </a:r>
            <a:r>
              <a:rPr lang="en-US" altLang="zh-CN" sz="1200" dirty="0">
                <a:solidFill>
                  <a:srgbClr val="F8F8F8"/>
                </a:solidFill>
                <a:latin typeface="FrutigerNext LT Medium" pitchFamily="34" charset="0"/>
                <a:ea typeface="华文细黑" pitchFamily="2" charset="-122"/>
              </a:rPr>
              <a:t>:</a:t>
            </a:r>
          </a:p>
          <a:p>
            <a:pPr marL="342877" indent="-342877" algn="r">
              <a:lnSpc>
                <a:spcPct val="125000"/>
              </a:lnSpc>
              <a:spcBef>
                <a:spcPct val="20000"/>
              </a:spcBef>
              <a:buClr>
                <a:srgbClr val="990000"/>
              </a:buClr>
              <a:defRPr/>
            </a:pPr>
            <a:r>
              <a:rPr lang="en-US" altLang="zh-CN" sz="1200" dirty="0">
                <a:solidFill>
                  <a:srgbClr val="F8F8F8"/>
                </a:solidFill>
                <a:latin typeface="FrutigerNext LT Medium" pitchFamily="34" charset="0"/>
                <a:ea typeface="华文细黑" pitchFamily="2" charset="-122"/>
              </a:rPr>
              <a:t>FrutigerNext LT Regular</a:t>
            </a:r>
          </a:p>
          <a:p>
            <a:pPr marL="342877" indent="-342877" algn="r">
              <a:lnSpc>
                <a:spcPct val="125000"/>
              </a:lnSpc>
              <a:spcBef>
                <a:spcPct val="20000"/>
              </a:spcBef>
              <a:buClr>
                <a:srgbClr val="990000"/>
              </a:buClr>
              <a:defRPr/>
            </a:pPr>
            <a:r>
              <a:rPr lang="zh-CN" altLang="en-US" sz="1200" dirty="0">
                <a:solidFill>
                  <a:srgbClr val="F8F8F8"/>
                </a:solidFill>
                <a:latin typeface="FrutigerNext LT Medium" pitchFamily="34" charset="0"/>
                <a:ea typeface="华文细黑" pitchFamily="2" charset="-122"/>
              </a:rPr>
              <a:t>外部使用字体 </a:t>
            </a:r>
            <a:r>
              <a:rPr lang="en-US" altLang="zh-CN" sz="1200" dirty="0">
                <a:solidFill>
                  <a:srgbClr val="F8F8F8"/>
                </a:solidFill>
                <a:latin typeface="FrutigerNext LT Medium" pitchFamily="34" charset="0"/>
                <a:ea typeface="华文细黑" pitchFamily="2" charset="-122"/>
              </a:rPr>
              <a:t>: Arial</a:t>
            </a:r>
          </a:p>
          <a:p>
            <a:pPr marL="342877" indent="-342877" algn="r">
              <a:lnSpc>
                <a:spcPct val="75000"/>
              </a:lnSpc>
              <a:spcBef>
                <a:spcPct val="20000"/>
              </a:spcBef>
              <a:buClr>
                <a:srgbClr val="990000"/>
              </a:buClr>
              <a:defRPr/>
            </a:pPr>
            <a:endParaRPr lang="en-US" altLang="zh-CN" sz="1200" dirty="0">
              <a:solidFill>
                <a:srgbClr val="F8F8F8"/>
              </a:solidFill>
              <a:latin typeface="Arial" charset="0"/>
              <a:ea typeface="华文细黑" pitchFamily="2" charset="-122"/>
            </a:endParaRPr>
          </a:p>
          <a:p>
            <a:pPr marL="342877" indent="-342877" algn="r">
              <a:lnSpc>
                <a:spcPct val="125000"/>
              </a:lnSpc>
              <a:spcBef>
                <a:spcPct val="20000"/>
              </a:spcBef>
              <a:buClr>
                <a:srgbClr val="990000"/>
              </a:buClr>
              <a:defRPr/>
            </a:pPr>
            <a:r>
              <a:rPr lang="zh-CN" altLang="en-US" sz="1200" dirty="0">
                <a:solidFill>
                  <a:srgbClr val="F8F8F8"/>
                </a:solidFill>
                <a:latin typeface="Arial" charset="0"/>
                <a:ea typeface="华文细黑" pitchFamily="2" charset="-122"/>
              </a:rPr>
              <a:t>中文正文</a:t>
            </a:r>
            <a:r>
              <a:rPr lang="en-US" altLang="zh-CN" sz="1200" dirty="0">
                <a:solidFill>
                  <a:srgbClr val="F8F8F8"/>
                </a:solidFill>
                <a:latin typeface="Arial" charset="0"/>
                <a:ea typeface="华文细黑" pitchFamily="2" charset="-122"/>
              </a:rPr>
              <a:t>:18-20pt</a:t>
            </a:r>
          </a:p>
          <a:p>
            <a:pPr marL="342877" indent="-342877" algn="r">
              <a:lnSpc>
                <a:spcPct val="125000"/>
              </a:lnSpc>
              <a:spcBef>
                <a:spcPct val="20000"/>
              </a:spcBef>
              <a:buClr>
                <a:srgbClr val="990000"/>
              </a:buClr>
              <a:defRPr/>
            </a:pPr>
            <a:r>
              <a:rPr lang="zh-CN" altLang="en-US" sz="1200" dirty="0">
                <a:solidFill>
                  <a:srgbClr val="F8F8F8"/>
                </a:solidFill>
                <a:latin typeface="Arial" charset="0"/>
                <a:ea typeface="华文细黑" pitchFamily="2" charset="-122"/>
              </a:rPr>
              <a:t>子目录</a:t>
            </a:r>
            <a:r>
              <a:rPr lang="en-US" altLang="zh-CN" sz="1200" dirty="0">
                <a:solidFill>
                  <a:srgbClr val="F8F8F8"/>
                </a:solidFill>
                <a:latin typeface="Arial" charset="0"/>
                <a:ea typeface="华文细黑" pitchFamily="2" charset="-122"/>
              </a:rPr>
              <a:t>(2-5</a:t>
            </a:r>
            <a:r>
              <a:rPr lang="zh-CN" altLang="en-US" sz="1200" dirty="0">
                <a:solidFill>
                  <a:srgbClr val="F8F8F8"/>
                </a:solidFill>
                <a:latin typeface="Arial" charset="0"/>
                <a:ea typeface="华文细黑" pitchFamily="2" charset="-122"/>
              </a:rPr>
              <a:t>级</a:t>
            </a:r>
            <a:r>
              <a:rPr lang="en-US" altLang="zh-CN" sz="1200" dirty="0">
                <a:solidFill>
                  <a:srgbClr val="F8F8F8"/>
                </a:solidFill>
                <a:latin typeface="Arial" charset="0"/>
                <a:ea typeface="华文细黑" pitchFamily="2" charset="-122"/>
              </a:rPr>
              <a:t>):18pt </a:t>
            </a:r>
          </a:p>
          <a:p>
            <a:pPr marL="342877" indent="-342877" algn="r">
              <a:lnSpc>
                <a:spcPct val="125000"/>
              </a:lnSpc>
              <a:spcBef>
                <a:spcPct val="20000"/>
              </a:spcBef>
              <a:buClr>
                <a:srgbClr val="990000"/>
              </a:buClr>
              <a:defRPr/>
            </a:pPr>
            <a:r>
              <a:rPr lang="zh-CN" altLang="en-US" sz="1200" dirty="0">
                <a:solidFill>
                  <a:srgbClr val="F8F8F8"/>
                </a:solidFill>
                <a:latin typeface="Arial" charset="0"/>
                <a:ea typeface="华文细黑" pitchFamily="2" charset="-122"/>
              </a:rPr>
              <a:t>颜色</a:t>
            </a:r>
            <a:r>
              <a:rPr lang="en-US" altLang="zh-CN" sz="1200" dirty="0">
                <a:solidFill>
                  <a:srgbClr val="F8F8F8"/>
                </a:solidFill>
                <a:latin typeface="Arial" charset="0"/>
                <a:ea typeface="华文细黑" pitchFamily="2" charset="-122"/>
              </a:rPr>
              <a:t>:</a:t>
            </a:r>
            <a:r>
              <a:rPr lang="zh-CN" altLang="en-US" sz="1200" dirty="0">
                <a:solidFill>
                  <a:srgbClr val="F8F8F8"/>
                </a:solidFill>
                <a:latin typeface="Arial" charset="0"/>
                <a:ea typeface="华文细黑" pitchFamily="2" charset="-122"/>
              </a:rPr>
              <a:t>黑色</a:t>
            </a:r>
          </a:p>
          <a:p>
            <a:pPr marL="342877" indent="-342877" algn="r">
              <a:lnSpc>
                <a:spcPct val="125000"/>
              </a:lnSpc>
              <a:spcBef>
                <a:spcPct val="20000"/>
              </a:spcBef>
              <a:buClr>
                <a:srgbClr val="990000"/>
              </a:buClr>
              <a:defRPr/>
            </a:pPr>
            <a:r>
              <a:rPr lang="zh-CN" altLang="en-US" sz="1200" dirty="0">
                <a:solidFill>
                  <a:srgbClr val="F8F8F8"/>
                </a:solidFill>
                <a:latin typeface="Arial" charset="0"/>
                <a:ea typeface="华文细黑" pitchFamily="2" charset="-122"/>
              </a:rPr>
              <a:t>字体</a:t>
            </a:r>
            <a:r>
              <a:rPr lang="en-US" altLang="zh-CN" sz="1200" dirty="0">
                <a:solidFill>
                  <a:srgbClr val="F8F8F8"/>
                </a:solidFill>
                <a:latin typeface="Arial" charset="0"/>
                <a:ea typeface="华文细黑" pitchFamily="2" charset="-122"/>
              </a:rPr>
              <a:t>:</a:t>
            </a:r>
            <a:r>
              <a:rPr lang="zh-CN" altLang="en-US" sz="1200" dirty="0">
                <a:solidFill>
                  <a:srgbClr val="F8F8F8"/>
                </a:solidFill>
                <a:latin typeface="Arial" charset="0"/>
                <a:ea typeface="华文细黑" pitchFamily="2" charset="-122"/>
              </a:rPr>
              <a:t>细黑体 </a:t>
            </a:r>
            <a:endParaRPr lang="zh-CN" altLang="en-US" sz="1200" dirty="0">
              <a:solidFill>
                <a:srgbClr val="080808"/>
              </a:solidFill>
              <a:latin typeface="Arial" charset="0"/>
              <a:ea typeface="华文细黑" pitchFamily="2" charset="-122"/>
            </a:endParaRPr>
          </a:p>
        </p:txBody>
      </p:sp>
      <p:sp>
        <p:nvSpPr>
          <p:cNvPr id="1918991" name="Rectangle 15"/>
          <p:cNvSpPr>
            <a:spLocks noChangeArrowheads="1"/>
          </p:cNvSpPr>
          <p:nvPr/>
        </p:nvSpPr>
        <p:spPr bwMode="auto">
          <a:xfrm>
            <a:off x="12361869" y="5444183"/>
            <a:ext cx="1227136" cy="323143"/>
          </a:xfrm>
          <a:prstGeom prst="rect">
            <a:avLst/>
          </a:prstGeom>
          <a:solidFill>
            <a:srgbClr val="F8F8F8"/>
          </a:solidFill>
          <a:ln w="9525" algn="ctr">
            <a:noFill/>
            <a:miter lim="800000"/>
            <a:headEnd/>
            <a:tailEnd/>
          </a:ln>
          <a:effectLst/>
        </p:spPr>
        <p:txBody>
          <a:bodyPr lIns="91418" tIns="45709" rIns="91418" bIns="45709" anchor="ctr">
            <a:spAutoFit/>
          </a:bodyPr>
          <a:lstStyle/>
          <a:p>
            <a:pPr algn="ctr" defTabSz="877829" eaLnBrk="0" hangingPunct="0">
              <a:defRPr/>
            </a:pPr>
            <a:endParaRPr lang="zh-CN" altLang="zh-CN" sz="1500" dirty="0">
              <a:solidFill>
                <a:srgbClr val="000000"/>
              </a:solidFill>
              <a:latin typeface="FrutigerNext LT Regular" pitchFamily="34" charset="0"/>
            </a:endParaRPr>
          </a:p>
        </p:txBody>
      </p:sp>
      <p:grpSp>
        <p:nvGrpSpPr>
          <p:cNvPr id="3" name="Group 16"/>
          <p:cNvGrpSpPr>
            <a:grpSpLocks/>
          </p:cNvGrpSpPr>
          <p:nvPr/>
        </p:nvGrpSpPr>
        <p:grpSpPr bwMode="auto">
          <a:xfrm>
            <a:off x="12472994" y="5278808"/>
            <a:ext cx="989011" cy="184108"/>
            <a:chOff x="6657" y="3492"/>
            <a:chExt cx="527" cy="121"/>
          </a:xfrm>
        </p:grpSpPr>
        <p:sp>
          <p:nvSpPr>
            <p:cNvPr id="1918993" name="Rectangle 17"/>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1918994" name="Rectangle 18"/>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1918995" name="Rectangle 19"/>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1918996" name="Rectangle 20"/>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grpSp>
      <p:grpSp>
        <p:nvGrpSpPr>
          <p:cNvPr id="4" name="Group 21"/>
          <p:cNvGrpSpPr>
            <a:grpSpLocks/>
          </p:cNvGrpSpPr>
          <p:nvPr/>
        </p:nvGrpSpPr>
        <p:grpSpPr bwMode="auto">
          <a:xfrm>
            <a:off x="12472994" y="6204101"/>
            <a:ext cx="989011" cy="182520"/>
            <a:chOff x="6657" y="4103"/>
            <a:chExt cx="527" cy="121"/>
          </a:xfrm>
        </p:grpSpPr>
        <p:sp>
          <p:nvSpPr>
            <p:cNvPr id="1918998" name="Rectangle 22"/>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1918999" name="Rectangle 23"/>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1919000" name="Rectangle 24"/>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1919001" name="Rectangle 25"/>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grpSp>
      <p:grpSp>
        <p:nvGrpSpPr>
          <p:cNvPr id="5" name="Group 26"/>
          <p:cNvGrpSpPr>
            <a:grpSpLocks/>
          </p:cNvGrpSpPr>
          <p:nvPr/>
        </p:nvGrpSpPr>
        <p:grpSpPr bwMode="auto">
          <a:xfrm>
            <a:off x="12472994" y="6450108"/>
            <a:ext cx="989011" cy="182522"/>
            <a:chOff x="6657" y="4266"/>
            <a:chExt cx="527" cy="121"/>
          </a:xfrm>
        </p:grpSpPr>
        <p:sp>
          <p:nvSpPr>
            <p:cNvPr id="1919003" name="Rectangle 27"/>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1919004" name="Rectangle 28"/>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1919005" name="Rectangle 29"/>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1919006" name="Rectangle 30"/>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grpSp>
      <p:grpSp>
        <p:nvGrpSpPr>
          <p:cNvPr id="6" name="Group 31"/>
          <p:cNvGrpSpPr>
            <a:grpSpLocks/>
          </p:cNvGrpSpPr>
          <p:nvPr/>
        </p:nvGrpSpPr>
        <p:grpSpPr bwMode="auto">
          <a:xfrm>
            <a:off x="12472994" y="5527983"/>
            <a:ext cx="989011" cy="182520"/>
            <a:chOff x="6657" y="3656"/>
            <a:chExt cx="527" cy="121"/>
          </a:xfrm>
        </p:grpSpPr>
        <p:sp>
          <p:nvSpPr>
            <p:cNvPr id="1919008" name="Rectangle 32"/>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1919009" name="Rectangle 33"/>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1919010" name="Rectangle 34"/>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1919011" name="Rectangle 35"/>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grpSp>
      <p:grpSp>
        <p:nvGrpSpPr>
          <p:cNvPr id="7" name="Group 36"/>
          <p:cNvGrpSpPr>
            <a:grpSpLocks/>
          </p:cNvGrpSpPr>
          <p:nvPr/>
        </p:nvGrpSpPr>
        <p:grpSpPr bwMode="auto">
          <a:xfrm>
            <a:off x="12472994" y="5958096"/>
            <a:ext cx="989011" cy="182522"/>
            <a:chOff x="6657" y="3941"/>
            <a:chExt cx="527" cy="121"/>
          </a:xfrm>
        </p:grpSpPr>
        <p:sp>
          <p:nvSpPr>
            <p:cNvPr id="1919013" name="Rectangle 37"/>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1919014" name="Rectangle 38"/>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1919015" name="Rectangle 39"/>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1919016" name="Rectangle 40"/>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grpSp>
      <p:grpSp>
        <p:nvGrpSpPr>
          <p:cNvPr id="8" name="Group 41"/>
          <p:cNvGrpSpPr>
            <a:grpSpLocks/>
          </p:cNvGrpSpPr>
          <p:nvPr/>
        </p:nvGrpSpPr>
        <p:grpSpPr bwMode="auto">
          <a:xfrm>
            <a:off x="12472994" y="6697700"/>
            <a:ext cx="989011" cy="182522"/>
            <a:chOff x="6657" y="4430"/>
            <a:chExt cx="527" cy="121"/>
          </a:xfrm>
        </p:grpSpPr>
        <p:sp>
          <p:nvSpPr>
            <p:cNvPr id="1919018" name="Rectangle 42"/>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1919019" name="Rectangle 43"/>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1919020" name="Rectangle 44"/>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1919021" name="Rectangle 45"/>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grpSp>
      <p:grpSp>
        <p:nvGrpSpPr>
          <p:cNvPr id="9" name="Group 46"/>
          <p:cNvGrpSpPr>
            <a:grpSpLocks/>
          </p:cNvGrpSpPr>
          <p:nvPr/>
        </p:nvGrpSpPr>
        <p:grpSpPr bwMode="auto">
          <a:xfrm>
            <a:off x="12472994" y="5032802"/>
            <a:ext cx="989011" cy="184108"/>
            <a:chOff x="6657" y="3329"/>
            <a:chExt cx="527" cy="122"/>
          </a:xfrm>
        </p:grpSpPr>
        <p:sp>
          <p:nvSpPr>
            <p:cNvPr id="1919023" name="Rectangle 47"/>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1919024" name="Rectangle 48"/>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1919025" name="Rectangle 49"/>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1919026" name="Rectangle 50"/>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grpSp>
      <p:grpSp>
        <p:nvGrpSpPr>
          <p:cNvPr id="10" name="Group 51"/>
          <p:cNvGrpSpPr>
            <a:grpSpLocks/>
          </p:cNvGrpSpPr>
          <p:nvPr/>
        </p:nvGrpSpPr>
        <p:grpSpPr bwMode="auto">
          <a:xfrm>
            <a:off x="12472994" y="4601097"/>
            <a:ext cx="989011" cy="182520"/>
            <a:chOff x="6657" y="3043"/>
            <a:chExt cx="527" cy="121"/>
          </a:xfrm>
        </p:grpSpPr>
        <p:sp>
          <p:nvSpPr>
            <p:cNvPr id="1919028" name="Rectangle 52"/>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1919029" name="Rectangle 53"/>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1919030" name="Rectangle 54"/>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1919031" name="Rectangle 55"/>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grpSp>
      <p:grpSp>
        <p:nvGrpSpPr>
          <p:cNvPr id="11" name="Group 56"/>
          <p:cNvGrpSpPr>
            <a:grpSpLocks/>
          </p:cNvGrpSpPr>
          <p:nvPr/>
        </p:nvGrpSpPr>
        <p:grpSpPr bwMode="auto">
          <a:xfrm>
            <a:off x="12472994" y="4355096"/>
            <a:ext cx="989011" cy="184108"/>
            <a:chOff x="6657" y="2881"/>
            <a:chExt cx="527" cy="121"/>
          </a:xfrm>
        </p:grpSpPr>
        <p:sp>
          <p:nvSpPr>
            <p:cNvPr id="1919033" name="Rectangle 57"/>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1919034" name="Rectangle 58"/>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1919035" name="Rectangle 59"/>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1919036" name="Rectangle 60"/>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grpSp>
      <p:sp>
        <p:nvSpPr>
          <p:cNvPr id="1919037" name="Rectangle 61"/>
          <p:cNvSpPr>
            <a:spLocks noChangeArrowheads="1"/>
          </p:cNvSpPr>
          <p:nvPr/>
        </p:nvSpPr>
        <p:spPr bwMode="auto">
          <a:xfrm>
            <a:off x="12434297" y="2331500"/>
            <a:ext cx="1401763" cy="2655273"/>
          </a:xfrm>
          <a:prstGeom prst="rect">
            <a:avLst/>
          </a:prstGeom>
          <a:noFill/>
          <a:ln w="9525">
            <a:noFill/>
            <a:miter lim="800000"/>
            <a:headEnd/>
            <a:tailEnd/>
          </a:ln>
          <a:effectLst/>
        </p:spPr>
        <p:txBody>
          <a:bodyPr lIns="87792" tIns="43897" rIns="87792" bIns="43897"/>
          <a:lstStyle/>
          <a:p>
            <a:pPr marL="342877" indent="-342877">
              <a:lnSpc>
                <a:spcPct val="120000"/>
              </a:lnSpc>
              <a:spcBef>
                <a:spcPct val="20000"/>
              </a:spcBef>
              <a:buClr>
                <a:srgbClr val="990000"/>
              </a:buClr>
              <a:defRPr/>
            </a:pPr>
            <a:r>
              <a:rPr lang="zh-CN" altLang="en-US" sz="1200" dirty="0">
                <a:solidFill>
                  <a:srgbClr val="F8F8F8"/>
                </a:solidFill>
                <a:latin typeface="华文细黑" pitchFamily="2" charset="-122"/>
                <a:ea typeface="华文细黑" pitchFamily="2" charset="-122"/>
              </a:rPr>
              <a:t>配色参考方案：</a:t>
            </a:r>
          </a:p>
          <a:p>
            <a:pPr marL="342877" indent="-342877">
              <a:lnSpc>
                <a:spcPct val="120000"/>
              </a:lnSpc>
              <a:spcBef>
                <a:spcPct val="20000"/>
              </a:spcBef>
              <a:buClr>
                <a:srgbClr val="990000"/>
              </a:buClr>
              <a:defRPr/>
            </a:pPr>
            <a:r>
              <a:rPr lang="zh-CN" altLang="en-US" sz="1200" dirty="0">
                <a:solidFill>
                  <a:srgbClr val="F8F8F8"/>
                </a:solidFill>
                <a:latin typeface="华文细黑" pitchFamily="2" charset="-122"/>
                <a:ea typeface="华文细黑" pitchFamily="2" charset="-122"/>
              </a:rPr>
              <a:t>建议同一页面内不超过四种颜色，以下是９组配色方案，同一页面内只选择一组使用。</a:t>
            </a:r>
          </a:p>
          <a:p>
            <a:pPr marL="342877" indent="-342877">
              <a:lnSpc>
                <a:spcPct val="120000"/>
              </a:lnSpc>
              <a:spcBef>
                <a:spcPct val="20000"/>
              </a:spcBef>
              <a:buClr>
                <a:srgbClr val="990000"/>
              </a:buClr>
              <a:defRPr/>
            </a:pPr>
            <a:r>
              <a:rPr lang="zh-CN" altLang="en-US" sz="1200" dirty="0">
                <a:solidFill>
                  <a:srgbClr val="F8F8F8"/>
                </a:solidFill>
                <a:latin typeface="华文细黑" pitchFamily="2" charset="-122"/>
                <a:ea typeface="华文细黑" pitchFamily="2" charset="-122"/>
              </a:rPr>
              <a:t>（仅供参考）</a:t>
            </a:r>
          </a:p>
        </p:txBody>
      </p:sp>
      <p:sp>
        <p:nvSpPr>
          <p:cNvPr id="1919038" name="Rectangle 62"/>
          <p:cNvSpPr>
            <a:spLocks noChangeArrowheads="1"/>
          </p:cNvSpPr>
          <p:nvPr/>
        </p:nvSpPr>
        <p:spPr bwMode="auto">
          <a:xfrm>
            <a:off x="12269792" y="-61892"/>
            <a:ext cx="1401763" cy="838007"/>
          </a:xfrm>
          <a:prstGeom prst="rect">
            <a:avLst/>
          </a:prstGeom>
          <a:noFill/>
          <a:ln w="9525">
            <a:noFill/>
            <a:miter lim="800000"/>
            <a:headEnd/>
            <a:tailEnd/>
          </a:ln>
          <a:effectLst/>
        </p:spPr>
        <p:txBody>
          <a:bodyPr lIns="87792" tIns="43897" rIns="87792" bIns="43897"/>
          <a:lstStyle/>
          <a:p>
            <a:pPr marL="342877" indent="-342877">
              <a:lnSpc>
                <a:spcPct val="120000"/>
              </a:lnSpc>
              <a:spcBef>
                <a:spcPct val="20000"/>
              </a:spcBef>
              <a:buClr>
                <a:srgbClr val="990000"/>
              </a:buClr>
              <a:defRPr/>
            </a:pPr>
            <a:r>
              <a:rPr lang="zh-CN" altLang="en-US" sz="1200" dirty="0">
                <a:solidFill>
                  <a:srgbClr val="F8F8F8"/>
                </a:solidFill>
                <a:latin typeface="华文细黑" pitchFamily="2" charset="-122"/>
                <a:ea typeface="华文细黑" pitchFamily="2" charset="-122"/>
              </a:rPr>
              <a:t>客户或者合作伙伴的标志放在右上角</a:t>
            </a:r>
            <a:r>
              <a:rPr lang="en-US" altLang="zh-CN" sz="1200" dirty="0">
                <a:solidFill>
                  <a:srgbClr val="F8F8F8"/>
                </a:solidFill>
                <a:latin typeface="华文细黑" pitchFamily="2" charset="-122"/>
                <a:ea typeface="华文细黑" pitchFamily="2" charset="-122"/>
              </a:rPr>
              <a:t>.</a:t>
            </a:r>
          </a:p>
        </p:txBody>
      </p:sp>
    </p:spTree>
  </p:cSld>
  <p:clrMap bg1="lt1" tx1="dk1" bg2="lt2" tx2="dk2" accent1="accent1" accent2="accent2" accent3="accent3" accent4="accent4" accent5="accent5" accent6="accent6" hlink="hlink" folHlink="folHlink"/>
  <p:sldLayoutIdLst>
    <p:sldLayoutId id="2147485772" r:id="rId1"/>
    <p:sldLayoutId id="2147485773" r:id="rId2"/>
    <p:sldLayoutId id="2147485774" r:id="rId3"/>
    <p:sldLayoutId id="2147485775" r:id="rId4"/>
    <p:sldLayoutId id="2147485776" r:id="rId5"/>
    <p:sldLayoutId id="2147485777" r:id="rId6"/>
    <p:sldLayoutId id="2147485778" r:id="rId7"/>
    <p:sldLayoutId id="2147485792" r:id="rId8"/>
    <p:sldLayoutId id="2147485795" r:id="rId9"/>
    <p:sldLayoutId id="2147485796" r:id="rId10"/>
    <p:sldLayoutId id="2147485798" r:id="rId11"/>
  </p:sldLayoutIdLst>
  <p:transition/>
  <p:timing>
    <p:tnLst>
      <p:par>
        <p:cTn id="1" dur="indefinite" restart="never" nodeType="tmRoot"/>
      </p:par>
    </p:tnLst>
  </p:timing>
  <p:hf sldNum="0" hdr="0" ftr="0"/>
  <p:txStyles>
    <p:titleStyle>
      <a:lvl1pPr marL="0" indent="0" algn="l" rtl="0" eaLnBrk="0" fontAlgn="base" hangingPunct="0">
        <a:spcBef>
          <a:spcPct val="0"/>
        </a:spcBef>
        <a:spcAft>
          <a:spcPct val="0"/>
        </a:spcAft>
        <a:defRPr sz="2800" b="1">
          <a:solidFill>
            <a:srgbClr val="990000"/>
          </a:solidFill>
          <a:latin typeface="微软雅黑" pitchFamily="34" charset="-122"/>
          <a:ea typeface="微软雅黑" pitchFamily="34"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华文细黑" pitchFamily="2" charset="-122"/>
        </a:defRPr>
      </a:lvl2pPr>
      <a:lvl3pPr algn="l" rtl="0" eaLnBrk="0" fontAlgn="base" hangingPunct="0">
        <a:spcBef>
          <a:spcPct val="0"/>
        </a:spcBef>
        <a:spcAft>
          <a:spcPct val="0"/>
        </a:spcAft>
        <a:defRPr sz="3200" b="1">
          <a:solidFill>
            <a:srgbClr val="990000"/>
          </a:solidFill>
          <a:latin typeface="FrutigerNext LT Medium" pitchFamily="34" charset="0"/>
          <a:ea typeface="华文细黑" pitchFamily="2" charset="-122"/>
        </a:defRPr>
      </a:lvl3pPr>
      <a:lvl4pPr algn="l" rtl="0" eaLnBrk="0" fontAlgn="base" hangingPunct="0">
        <a:spcBef>
          <a:spcPct val="0"/>
        </a:spcBef>
        <a:spcAft>
          <a:spcPct val="0"/>
        </a:spcAft>
        <a:defRPr sz="3200" b="1">
          <a:solidFill>
            <a:srgbClr val="990000"/>
          </a:solidFill>
          <a:latin typeface="FrutigerNext LT Medium" pitchFamily="34" charset="0"/>
          <a:ea typeface="华文细黑" pitchFamily="2" charset="-122"/>
        </a:defRPr>
      </a:lvl4pPr>
      <a:lvl5pPr algn="l" rtl="0" eaLnBrk="0" fontAlgn="base" hangingPunct="0">
        <a:spcBef>
          <a:spcPct val="0"/>
        </a:spcBef>
        <a:spcAft>
          <a:spcPct val="0"/>
        </a:spcAft>
        <a:defRPr sz="3200" b="1">
          <a:solidFill>
            <a:srgbClr val="990000"/>
          </a:solidFill>
          <a:latin typeface="FrutigerNext LT Medium" pitchFamily="34" charset="0"/>
          <a:ea typeface="华文细黑" pitchFamily="2" charset="-122"/>
        </a:defRPr>
      </a:lvl5pPr>
      <a:lvl6pPr marL="457170" algn="l" rtl="0" fontAlgn="base">
        <a:spcBef>
          <a:spcPct val="0"/>
        </a:spcBef>
        <a:spcAft>
          <a:spcPct val="0"/>
        </a:spcAft>
        <a:defRPr sz="3200" b="1">
          <a:solidFill>
            <a:srgbClr val="990000"/>
          </a:solidFill>
          <a:latin typeface="FrutigerNext LT Medium" pitchFamily="34" charset="0"/>
          <a:ea typeface="华文细黑" pitchFamily="2" charset="-122"/>
        </a:defRPr>
      </a:lvl6pPr>
      <a:lvl7pPr marL="914339" algn="l" rtl="0" fontAlgn="base">
        <a:spcBef>
          <a:spcPct val="0"/>
        </a:spcBef>
        <a:spcAft>
          <a:spcPct val="0"/>
        </a:spcAft>
        <a:defRPr sz="3200" b="1">
          <a:solidFill>
            <a:srgbClr val="990000"/>
          </a:solidFill>
          <a:latin typeface="FrutigerNext LT Medium" pitchFamily="34" charset="0"/>
          <a:ea typeface="华文细黑" pitchFamily="2" charset="-122"/>
        </a:defRPr>
      </a:lvl7pPr>
      <a:lvl8pPr marL="1371509" algn="l" rtl="0" fontAlgn="base">
        <a:spcBef>
          <a:spcPct val="0"/>
        </a:spcBef>
        <a:spcAft>
          <a:spcPct val="0"/>
        </a:spcAft>
        <a:defRPr sz="3200" b="1">
          <a:solidFill>
            <a:srgbClr val="990000"/>
          </a:solidFill>
          <a:latin typeface="FrutigerNext LT Medium" pitchFamily="34" charset="0"/>
          <a:ea typeface="华文细黑" pitchFamily="2" charset="-122"/>
        </a:defRPr>
      </a:lvl8pPr>
      <a:lvl9pPr marL="1828678" algn="l" rtl="0" fontAlgn="base">
        <a:spcBef>
          <a:spcPct val="0"/>
        </a:spcBef>
        <a:spcAft>
          <a:spcPct val="0"/>
        </a:spcAft>
        <a:defRPr sz="3200" b="1">
          <a:solidFill>
            <a:srgbClr val="990000"/>
          </a:solidFill>
          <a:latin typeface="FrutigerNext LT Medium" pitchFamily="34" charset="0"/>
          <a:ea typeface="华文细黑" pitchFamily="2" charset="-122"/>
        </a:defRPr>
      </a:lvl9pPr>
    </p:titleStyle>
    <p:bodyStyle>
      <a:lvl1pPr marL="342877" indent="-342877" algn="l" rtl="0" eaLnBrk="0" fontAlgn="base" hangingPunct="0">
        <a:spcBef>
          <a:spcPct val="20000"/>
        </a:spcBef>
        <a:spcAft>
          <a:spcPct val="0"/>
        </a:spcAft>
        <a:buClr>
          <a:srgbClr val="990000"/>
        </a:buClr>
        <a:defRPr sz="2400" b="1">
          <a:solidFill>
            <a:schemeClr val="tx1"/>
          </a:solidFill>
          <a:latin typeface="+mn-lt"/>
          <a:ea typeface="+mn-ea"/>
          <a:cs typeface="+mn-cs"/>
        </a:defRPr>
      </a:lvl1pPr>
      <a:lvl2pPr marL="742901" indent="-285730" algn="l" rtl="0" eaLnBrk="0" fontAlgn="base" hangingPunct="0">
        <a:spcBef>
          <a:spcPct val="20000"/>
        </a:spcBef>
        <a:spcAft>
          <a:spcPct val="0"/>
        </a:spcAft>
        <a:buFont typeface="Arial" charset="0"/>
        <a:buChar char="›"/>
        <a:defRPr sz="2000">
          <a:solidFill>
            <a:schemeClr val="tx1"/>
          </a:solidFill>
          <a:latin typeface="+mn-lt"/>
          <a:ea typeface="+mn-ea"/>
        </a:defRPr>
      </a:lvl2pPr>
      <a:lvl3pPr marL="1142923" indent="-228584" algn="l" rtl="0" eaLnBrk="0" fontAlgn="base" hangingPunct="0">
        <a:spcBef>
          <a:spcPct val="20000"/>
        </a:spcBef>
        <a:spcAft>
          <a:spcPct val="0"/>
        </a:spcAft>
        <a:buFont typeface="FrutigerNext LT Medium" pitchFamily="34" charset="0"/>
        <a:buChar char="»"/>
        <a:defRPr>
          <a:solidFill>
            <a:schemeClr val="tx1"/>
          </a:solidFill>
          <a:latin typeface="+mn-lt"/>
          <a:ea typeface="+mn-ea"/>
        </a:defRPr>
      </a:lvl3pPr>
      <a:lvl4pPr marL="1600093" indent="-228584" algn="l" rtl="0" eaLnBrk="0" fontAlgn="base" hangingPunct="0">
        <a:spcBef>
          <a:spcPct val="20000"/>
        </a:spcBef>
        <a:spcAft>
          <a:spcPct val="0"/>
        </a:spcAft>
        <a:buChar char="–"/>
        <a:defRPr sz="1600">
          <a:solidFill>
            <a:schemeClr val="tx1"/>
          </a:solidFill>
          <a:latin typeface="+mn-lt"/>
          <a:ea typeface="+mn-ea"/>
        </a:defRPr>
      </a:lvl4pPr>
      <a:lvl5pPr marL="2057263" indent="-228584" algn="l" rtl="0" eaLnBrk="0" fontAlgn="base" hangingPunct="0">
        <a:spcBef>
          <a:spcPct val="20000"/>
        </a:spcBef>
        <a:spcAft>
          <a:spcPct val="0"/>
        </a:spcAft>
        <a:buFont typeface="Arial" charset="0"/>
        <a:buChar char="~"/>
        <a:defRPr sz="1600">
          <a:solidFill>
            <a:schemeClr val="tx1"/>
          </a:solidFill>
          <a:latin typeface="+mn-lt"/>
          <a:ea typeface="+mn-ea"/>
        </a:defRPr>
      </a:lvl5pPr>
      <a:lvl6pPr marL="2514432" indent="-228584" algn="l" rtl="0" fontAlgn="base">
        <a:spcBef>
          <a:spcPct val="20000"/>
        </a:spcBef>
        <a:spcAft>
          <a:spcPct val="0"/>
        </a:spcAft>
        <a:buFont typeface="Arial" charset="0"/>
        <a:buChar char="~"/>
        <a:defRPr sz="1600">
          <a:solidFill>
            <a:schemeClr val="tx1"/>
          </a:solidFill>
          <a:latin typeface="+mn-lt"/>
          <a:ea typeface="+mn-ea"/>
        </a:defRPr>
      </a:lvl6pPr>
      <a:lvl7pPr marL="2971602" indent="-228584" algn="l" rtl="0" fontAlgn="base">
        <a:spcBef>
          <a:spcPct val="20000"/>
        </a:spcBef>
        <a:spcAft>
          <a:spcPct val="0"/>
        </a:spcAft>
        <a:buFont typeface="Arial" charset="0"/>
        <a:buChar char="~"/>
        <a:defRPr sz="1600">
          <a:solidFill>
            <a:schemeClr val="tx1"/>
          </a:solidFill>
          <a:latin typeface="+mn-lt"/>
          <a:ea typeface="+mn-ea"/>
        </a:defRPr>
      </a:lvl7pPr>
      <a:lvl8pPr marL="3428771" indent="-228584" algn="l" rtl="0" fontAlgn="base">
        <a:spcBef>
          <a:spcPct val="20000"/>
        </a:spcBef>
        <a:spcAft>
          <a:spcPct val="0"/>
        </a:spcAft>
        <a:buFont typeface="Arial" charset="0"/>
        <a:buChar char="~"/>
        <a:defRPr sz="1600">
          <a:solidFill>
            <a:schemeClr val="tx1"/>
          </a:solidFill>
          <a:latin typeface="+mn-lt"/>
          <a:ea typeface="+mn-ea"/>
        </a:defRPr>
      </a:lvl8pPr>
      <a:lvl9pPr marL="3885941" indent="-228584"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339" rtl="0" eaLnBrk="1" latinLnBrk="0" hangingPunct="1">
        <a:defRPr sz="1700" kern="1200">
          <a:solidFill>
            <a:schemeClr val="tx1"/>
          </a:solidFill>
          <a:latin typeface="+mn-lt"/>
          <a:ea typeface="+mn-ea"/>
          <a:cs typeface="+mn-cs"/>
        </a:defRPr>
      </a:lvl1pPr>
      <a:lvl2pPr marL="457170" algn="l" defTabSz="914339" rtl="0" eaLnBrk="1" latinLnBrk="0" hangingPunct="1">
        <a:defRPr sz="1700" kern="1200">
          <a:solidFill>
            <a:schemeClr val="tx1"/>
          </a:solidFill>
          <a:latin typeface="+mn-lt"/>
          <a:ea typeface="+mn-ea"/>
          <a:cs typeface="+mn-cs"/>
        </a:defRPr>
      </a:lvl2pPr>
      <a:lvl3pPr marL="914339" algn="l" defTabSz="914339" rtl="0" eaLnBrk="1" latinLnBrk="0" hangingPunct="1">
        <a:defRPr sz="1700" kern="1200">
          <a:solidFill>
            <a:schemeClr val="tx1"/>
          </a:solidFill>
          <a:latin typeface="+mn-lt"/>
          <a:ea typeface="+mn-ea"/>
          <a:cs typeface="+mn-cs"/>
        </a:defRPr>
      </a:lvl3pPr>
      <a:lvl4pPr marL="1371509" algn="l" defTabSz="914339" rtl="0" eaLnBrk="1" latinLnBrk="0" hangingPunct="1">
        <a:defRPr sz="1700" kern="1200">
          <a:solidFill>
            <a:schemeClr val="tx1"/>
          </a:solidFill>
          <a:latin typeface="+mn-lt"/>
          <a:ea typeface="+mn-ea"/>
          <a:cs typeface="+mn-cs"/>
        </a:defRPr>
      </a:lvl4pPr>
      <a:lvl5pPr marL="1828678" algn="l" defTabSz="914339" rtl="0" eaLnBrk="1" latinLnBrk="0" hangingPunct="1">
        <a:defRPr sz="1700" kern="1200">
          <a:solidFill>
            <a:schemeClr val="tx1"/>
          </a:solidFill>
          <a:latin typeface="+mn-lt"/>
          <a:ea typeface="+mn-ea"/>
          <a:cs typeface="+mn-cs"/>
        </a:defRPr>
      </a:lvl5pPr>
      <a:lvl6pPr marL="2285848" algn="l" defTabSz="914339" rtl="0" eaLnBrk="1" latinLnBrk="0" hangingPunct="1">
        <a:defRPr sz="1700" kern="1200">
          <a:solidFill>
            <a:schemeClr val="tx1"/>
          </a:solidFill>
          <a:latin typeface="+mn-lt"/>
          <a:ea typeface="+mn-ea"/>
          <a:cs typeface="+mn-cs"/>
        </a:defRPr>
      </a:lvl6pPr>
      <a:lvl7pPr marL="2743016" algn="l" defTabSz="914339" rtl="0" eaLnBrk="1" latinLnBrk="0" hangingPunct="1">
        <a:defRPr sz="1700" kern="1200">
          <a:solidFill>
            <a:schemeClr val="tx1"/>
          </a:solidFill>
          <a:latin typeface="+mn-lt"/>
          <a:ea typeface="+mn-ea"/>
          <a:cs typeface="+mn-cs"/>
        </a:defRPr>
      </a:lvl7pPr>
      <a:lvl8pPr marL="3200187" algn="l" defTabSz="914339" rtl="0" eaLnBrk="1" latinLnBrk="0" hangingPunct="1">
        <a:defRPr sz="1700" kern="1200">
          <a:solidFill>
            <a:schemeClr val="tx1"/>
          </a:solidFill>
          <a:latin typeface="+mn-lt"/>
          <a:ea typeface="+mn-ea"/>
          <a:cs typeface="+mn-cs"/>
        </a:defRPr>
      </a:lvl8pPr>
      <a:lvl9pPr marL="3657355" algn="l" defTabSz="914339" rtl="0" eaLnBrk="1" latinLnBrk="0" hangingPunct="1">
        <a:defRPr sz="17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194" name="Picture 2" descr="内页元素3-1"/>
          <p:cNvPicPr>
            <a:picLocks noChangeAspect="1" noChangeArrowheads="1"/>
          </p:cNvPicPr>
          <p:nvPr/>
        </p:nvPicPr>
        <p:blipFill>
          <a:blip r:embed="rId9" cstate="screen"/>
          <a:srcRect/>
          <a:stretch>
            <a:fillRect/>
          </a:stretch>
        </p:blipFill>
        <p:spPr bwMode="auto">
          <a:xfrm>
            <a:off x="1" y="1"/>
            <a:ext cx="12193588" cy="6492960"/>
          </a:xfrm>
          <a:prstGeom prst="rect">
            <a:avLst/>
          </a:prstGeom>
          <a:noFill/>
          <a:ln w="9525">
            <a:noFill/>
            <a:miter lim="800000"/>
            <a:headEnd/>
            <a:tailEnd/>
          </a:ln>
        </p:spPr>
      </p:pic>
      <p:sp>
        <p:nvSpPr>
          <p:cNvPr id="1918979" name="Text Box 3"/>
          <p:cNvSpPr txBox="1">
            <a:spLocks noChangeArrowheads="1"/>
          </p:cNvSpPr>
          <p:nvPr/>
        </p:nvSpPr>
        <p:spPr bwMode="auto">
          <a:xfrm>
            <a:off x="869950" y="6467571"/>
            <a:ext cx="2210210" cy="263785"/>
          </a:xfrm>
          <a:prstGeom prst="rect">
            <a:avLst/>
          </a:prstGeom>
          <a:noFill/>
          <a:ln w="9525">
            <a:noFill/>
            <a:miter lim="800000"/>
            <a:headEnd/>
            <a:tailEnd/>
          </a:ln>
        </p:spPr>
        <p:txBody>
          <a:bodyPr wrap="none" lIns="78354" tIns="39177" rIns="78354" bIns="39177">
            <a:spAutoFit/>
          </a:bodyPr>
          <a:lstStyle/>
          <a:p>
            <a:pPr defTabSz="784173" eaLnBrk="0" hangingPunct="0">
              <a:defRPr/>
            </a:pPr>
            <a:r>
              <a:rPr lang="en-US" altLang="zh-CN" sz="1200" dirty="0">
                <a:solidFill>
                  <a:srgbClr val="000000"/>
                </a:solidFill>
                <a:latin typeface="FrutigerNext LT Bold" pitchFamily="1" charset="0"/>
                <a:ea typeface="ＭＳ Ｐゴシック" pitchFamily="34" charset="-128"/>
              </a:rPr>
              <a:t>HISILICON SEMICONDUCTOR</a:t>
            </a:r>
          </a:p>
        </p:txBody>
      </p:sp>
      <p:sp>
        <p:nvSpPr>
          <p:cNvPr id="1918980" name="Rectangle 4"/>
          <p:cNvSpPr>
            <a:spLocks noGrp="1" noChangeArrowheads="1"/>
          </p:cNvSpPr>
          <p:nvPr>
            <p:ph type="dt" sz="half" idx="2"/>
          </p:nvPr>
        </p:nvSpPr>
        <p:spPr bwMode="auto">
          <a:xfrm>
            <a:off x="7910513" y="6402498"/>
            <a:ext cx="1414462" cy="324296"/>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eaLnBrk="0" hangingPunct="0">
              <a:lnSpc>
                <a:spcPct val="85000"/>
              </a:lnSpc>
              <a:spcBef>
                <a:spcPct val="0"/>
              </a:spcBef>
              <a:buClrTx/>
              <a:buSzTx/>
              <a:buFontTx/>
              <a:buNone/>
              <a:defRPr sz="900" b="0">
                <a:solidFill>
                  <a:srgbClr val="000000"/>
                </a:solidFill>
                <a:latin typeface="FrutigerNext LT Medium" pitchFamily="34" charset="0"/>
                <a:ea typeface="MS PGothic" pitchFamily="34" charset="-128"/>
              </a:defRPr>
            </a:lvl1pPr>
          </a:lstStyle>
          <a:p>
            <a:pPr>
              <a:defRPr/>
            </a:pPr>
            <a:endParaRPr lang="de-DE" altLang="zh-CN"/>
          </a:p>
          <a:p>
            <a:pPr>
              <a:defRPr/>
            </a:pPr>
            <a:r>
              <a:rPr lang="de-DE" altLang="zh-CN"/>
              <a:t>Page </a:t>
            </a:r>
            <a:fld id="{58847F03-F608-4BBC-8992-FE4D19251FA6}" type="slidenum">
              <a:rPr lang="de-DE" altLang="zh-CN"/>
              <a:pPr>
                <a:defRPr/>
              </a:pPr>
              <a:t>‹#›</a:t>
            </a:fld>
            <a:endParaRPr lang="en-GB" altLang="zh-CN" dirty="0"/>
          </a:p>
        </p:txBody>
      </p:sp>
      <p:grpSp>
        <p:nvGrpSpPr>
          <p:cNvPr id="2" name="Group 5"/>
          <p:cNvGrpSpPr>
            <a:grpSpLocks/>
          </p:cNvGrpSpPr>
          <p:nvPr/>
        </p:nvGrpSpPr>
        <p:grpSpPr bwMode="auto">
          <a:xfrm>
            <a:off x="1" y="6216798"/>
            <a:ext cx="12195175" cy="634853"/>
            <a:chOff x="0" y="3920"/>
            <a:chExt cx="7682" cy="400"/>
          </a:xfrm>
        </p:grpSpPr>
        <p:pic>
          <p:nvPicPr>
            <p:cNvPr id="8252" name="Picture 6" descr="图片1"/>
            <p:cNvPicPr>
              <a:picLocks noChangeAspect="1" noChangeArrowheads="1"/>
            </p:cNvPicPr>
            <p:nvPr userDrawn="1"/>
          </p:nvPicPr>
          <p:blipFill>
            <a:blip r:embed="rId10" cstate="screen">
              <a:extLst>
                <a:ext uri="{28A0092B-C50C-407E-A947-70E740481C1C}">
                  <a14:useLocalDpi xmlns:a14="http://schemas.microsoft.com/office/drawing/2010/main" xmlns=""/>
                </a:ext>
              </a:extLst>
            </a:blip>
            <a:srcRect/>
            <a:stretch>
              <a:fillRect/>
            </a:stretch>
          </p:blipFill>
          <p:spPr bwMode="auto">
            <a:xfrm>
              <a:off x="0" y="3920"/>
              <a:ext cx="5760" cy="400"/>
            </a:xfrm>
            <a:prstGeom prst="rect">
              <a:avLst/>
            </a:prstGeom>
            <a:noFill/>
            <a:ln w="9525">
              <a:noFill/>
              <a:miter lim="800000"/>
              <a:headEnd/>
              <a:tailEnd/>
            </a:ln>
          </p:spPr>
        </p:pic>
        <p:pic>
          <p:nvPicPr>
            <p:cNvPr id="8253" name="Picture 7" descr="图片1"/>
            <p:cNvPicPr>
              <a:picLocks noChangeAspect="1" noChangeArrowheads="1"/>
            </p:cNvPicPr>
            <p:nvPr userDrawn="1"/>
          </p:nvPicPr>
          <p:blipFill>
            <a:blip r:embed="rId10" cstate="screen">
              <a:extLst>
                <a:ext uri="{28A0092B-C50C-407E-A947-70E740481C1C}">
                  <a14:useLocalDpi xmlns:a14="http://schemas.microsoft.com/office/drawing/2010/main" xmlns=""/>
                </a:ext>
              </a:extLst>
            </a:blip>
            <a:srcRect/>
            <a:stretch>
              <a:fillRect/>
            </a:stretch>
          </p:blipFill>
          <p:spPr bwMode="auto">
            <a:xfrm>
              <a:off x="1539" y="3920"/>
              <a:ext cx="5760" cy="400"/>
            </a:xfrm>
            <a:prstGeom prst="rect">
              <a:avLst/>
            </a:prstGeom>
            <a:noFill/>
            <a:ln w="9525">
              <a:noFill/>
              <a:miter lim="800000"/>
              <a:headEnd/>
              <a:tailEnd/>
            </a:ln>
          </p:spPr>
        </p:pic>
        <p:pic>
          <p:nvPicPr>
            <p:cNvPr id="8254" name="Picture 8" descr="图片1"/>
            <p:cNvPicPr>
              <a:picLocks noChangeAspect="1" noChangeArrowheads="1"/>
            </p:cNvPicPr>
            <p:nvPr userDrawn="1"/>
          </p:nvPicPr>
          <p:blipFill>
            <a:blip r:embed="rId11" cstate="screen"/>
            <a:srcRect/>
            <a:stretch>
              <a:fillRect/>
            </a:stretch>
          </p:blipFill>
          <p:spPr bwMode="auto">
            <a:xfrm rot="10800000">
              <a:off x="6619" y="3920"/>
              <a:ext cx="1063" cy="400"/>
            </a:xfrm>
            <a:prstGeom prst="rect">
              <a:avLst/>
            </a:prstGeom>
            <a:noFill/>
            <a:ln w="9525">
              <a:noFill/>
              <a:miter lim="800000"/>
              <a:headEnd/>
              <a:tailEnd/>
            </a:ln>
          </p:spPr>
        </p:pic>
      </p:grpSp>
      <p:sp>
        <p:nvSpPr>
          <p:cNvPr id="1918985" name="Text Box 9"/>
          <p:cNvSpPr txBox="1">
            <a:spLocks noChangeArrowheads="1"/>
          </p:cNvSpPr>
          <p:nvPr/>
        </p:nvSpPr>
        <p:spPr bwMode="auto">
          <a:xfrm>
            <a:off x="869953" y="6458047"/>
            <a:ext cx="2434311" cy="263724"/>
          </a:xfrm>
          <a:prstGeom prst="rect">
            <a:avLst/>
          </a:prstGeom>
          <a:noFill/>
          <a:ln w="9525">
            <a:noFill/>
            <a:miter lim="800000"/>
            <a:headEnd/>
            <a:tailEnd/>
          </a:ln>
        </p:spPr>
        <p:txBody>
          <a:bodyPr wrap="none" lIns="78354" tIns="39177" rIns="78354" bIns="39177">
            <a:spAutoFit/>
          </a:bodyPr>
          <a:lstStyle/>
          <a:p>
            <a:pPr defTabSz="784173" eaLnBrk="0" hangingPunct="0">
              <a:defRPr/>
            </a:pPr>
            <a:r>
              <a:rPr lang="zh-CN" altLang="en-US" sz="1200" b="1" dirty="0">
                <a:solidFill>
                  <a:srgbClr val="000000"/>
                </a:solidFill>
                <a:latin typeface="Arial" charset="0"/>
                <a:ea typeface="ＭＳ Ｐゴシック" pitchFamily="34" charset="-128"/>
              </a:rPr>
              <a:t>华为</a:t>
            </a:r>
            <a:r>
              <a:rPr lang="en-US" altLang="zh-CN" sz="1200" b="1" dirty="0">
                <a:solidFill>
                  <a:srgbClr val="000000"/>
                </a:solidFill>
                <a:latin typeface="Arial" charset="0"/>
                <a:ea typeface="ＭＳ Ｐゴシック" pitchFamily="34" charset="-128"/>
              </a:rPr>
              <a:t>TECHNOLOGIES CO., LTD.</a:t>
            </a:r>
          </a:p>
        </p:txBody>
      </p:sp>
      <p:sp>
        <p:nvSpPr>
          <p:cNvPr id="1918986" name="Rectangle 10"/>
          <p:cNvSpPr>
            <a:spLocks noChangeArrowheads="1"/>
          </p:cNvSpPr>
          <p:nvPr/>
        </p:nvSpPr>
        <p:spPr bwMode="auto">
          <a:xfrm>
            <a:off x="7910513" y="6396149"/>
            <a:ext cx="1414462" cy="371579"/>
          </a:xfrm>
          <a:prstGeom prst="rect">
            <a:avLst/>
          </a:prstGeom>
          <a:noFill/>
          <a:ln w="9525">
            <a:noFill/>
            <a:miter lim="800000"/>
            <a:headEnd/>
            <a:tailEnd/>
          </a:ln>
          <a:effectLst/>
        </p:spPr>
        <p:txBody>
          <a:bodyPr lIns="0" tIns="0" rIns="0" bIns="0"/>
          <a:lstStyle/>
          <a:p>
            <a:pPr defTabSz="784173" eaLnBrk="0" hangingPunct="0">
              <a:lnSpc>
                <a:spcPct val="85000"/>
              </a:lnSpc>
              <a:defRPr/>
            </a:pPr>
            <a:endParaRPr lang="de-DE" altLang="zh-CN" sz="900" dirty="0">
              <a:solidFill>
                <a:srgbClr val="000000"/>
              </a:solidFill>
              <a:latin typeface="Arial" charset="0"/>
            </a:endParaRPr>
          </a:p>
          <a:p>
            <a:pPr defTabSz="784173" eaLnBrk="0" hangingPunct="0">
              <a:lnSpc>
                <a:spcPct val="85000"/>
              </a:lnSpc>
              <a:defRPr/>
            </a:pPr>
            <a:r>
              <a:rPr lang="de-DE" altLang="zh-CN" sz="900" dirty="0">
                <a:solidFill>
                  <a:srgbClr val="000000"/>
                </a:solidFill>
                <a:latin typeface="Arial" charset="0"/>
              </a:rPr>
              <a:t>Page </a:t>
            </a:r>
            <a:fld id="{5AEBBDC3-25EF-4D6E-BEBC-A0FC2AFC2093}" type="slidenum">
              <a:rPr lang="de-DE" altLang="zh-CN" sz="900">
                <a:solidFill>
                  <a:srgbClr val="000000"/>
                </a:solidFill>
                <a:latin typeface="Arial" charset="0"/>
              </a:rPr>
              <a:pPr defTabSz="784173" eaLnBrk="0" hangingPunct="0">
                <a:lnSpc>
                  <a:spcPct val="85000"/>
                </a:lnSpc>
                <a:defRPr/>
              </a:pPr>
              <a:t>‹#›</a:t>
            </a:fld>
            <a:endParaRPr lang="en-GB" altLang="zh-CN" sz="900" dirty="0">
              <a:solidFill>
                <a:srgbClr val="000000"/>
              </a:solidFill>
              <a:latin typeface="Arial" charset="0"/>
            </a:endParaRPr>
          </a:p>
        </p:txBody>
      </p:sp>
      <p:pic>
        <p:nvPicPr>
          <p:cNvPr id="8200" name="Picture 11" descr="图片3副本"/>
          <p:cNvPicPr>
            <a:picLocks noChangeAspect="1" noChangeArrowheads="1"/>
          </p:cNvPicPr>
          <p:nvPr/>
        </p:nvPicPr>
        <p:blipFill>
          <a:blip r:embed="rId12" cstate="screen">
            <a:extLst>
              <a:ext uri="{28A0092B-C50C-407E-A947-70E740481C1C}">
                <a14:useLocalDpi xmlns:a14="http://schemas.microsoft.com/office/drawing/2010/main" xmlns=""/>
              </a:ext>
            </a:extLst>
          </a:blip>
          <a:srcRect/>
          <a:stretch>
            <a:fillRect/>
          </a:stretch>
        </p:blipFill>
        <p:spPr bwMode="auto">
          <a:xfrm>
            <a:off x="10182226" y="6386628"/>
            <a:ext cx="1295400" cy="307904"/>
          </a:xfrm>
          <a:prstGeom prst="rect">
            <a:avLst/>
          </a:prstGeom>
          <a:noFill/>
          <a:ln w="9525">
            <a:noFill/>
            <a:miter lim="800000"/>
            <a:headEnd/>
            <a:tailEnd/>
          </a:ln>
        </p:spPr>
      </p:pic>
      <p:sp>
        <p:nvSpPr>
          <p:cNvPr id="8201" name="Rectangle 12"/>
          <p:cNvSpPr>
            <a:spLocks noGrp="1" noChangeArrowheads="1"/>
          </p:cNvSpPr>
          <p:nvPr>
            <p:ph type="title"/>
          </p:nvPr>
        </p:nvSpPr>
        <p:spPr bwMode="auto">
          <a:xfrm>
            <a:off x="192933" y="0"/>
            <a:ext cx="12002244" cy="621338"/>
          </a:xfrm>
          <a:prstGeom prst="rect">
            <a:avLst/>
          </a:prstGeom>
          <a:noFill/>
          <a:ln w="9525" algn="ctr">
            <a:noFill/>
            <a:miter lim="800000"/>
            <a:headEnd/>
            <a:tailEnd/>
          </a:ln>
        </p:spPr>
        <p:txBody>
          <a:bodyPr vert="horz" wrap="square" lIns="91434" tIns="45717" rIns="91434" bIns="45717" numCol="1" anchor="t" anchorCtr="0" compatLnSpc="1">
            <a:prstTxWarp prst="textNoShape">
              <a:avLst/>
            </a:prstTxWarp>
          </a:bodyPr>
          <a:lstStyle/>
          <a:p>
            <a:pPr lvl="0"/>
            <a:r>
              <a:rPr lang="zh-CN" altLang="en-US" dirty="0" smtClean="0"/>
              <a:t>单击此处编辑母版标题样式</a:t>
            </a:r>
          </a:p>
        </p:txBody>
      </p:sp>
      <p:sp>
        <p:nvSpPr>
          <p:cNvPr id="8202" name="Rectangle 13"/>
          <p:cNvSpPr>
            <a:spLocks noGrp="1" noChangeArrowheads="1"/>
          </p:cNvSpPr>
          <p:nvPr>
            <p:ph type="body" idx="1"/>
          </p:nvPr>
        </p:nvSpPr>
        <p:spPr bwMode="auto">
          <a:xfrm>
            <a:off x="192930" y="672276"/>
            <a:ext cx="11665296" cy="5468342"/>
          </a:xfrm>
          <a:prstGeom prst="rect">
            <a:avLst/>
          </a:prstGeom>
          <a:noFill/>
          <a:ln w="9525" algn="ctr">
            <a:noFill/>
            <a:miter lim="800000"/>
            <a:headEnd/>
            <a:tailEnd/>
          </a:ln>
        </p:spPr>
        <p:txBody>
          <a:bodyPr vert="horz" wrap="square" lIns="91434" tIns="45717" rIns="91434" bIns="45717"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918990" name="Rectangle 14"/>
          <p:cNvSpPr>
            <a:spLocks noChangeArrowheads="1"/>
          </p:cNvSpPr>
          <p:nvPr/>
        </p:nvSpPr>
        <p:spPr bwMode="auto">
          <a:xfrm>
            <a:off x="-2457449" y="528519"/>
            <a:ext cx="2457449" cy="5307371"/>
          </a:xfrm>
          <a:prstGeom prst="rect">
            <a:avLst/>
          </a:prstGeom>
          <a:noFill/>
          <a:ln w="9525">
            <a:noFill/>
            <a:miter lim="800000"/>
            <a:headEnd/>
            <a:tailEnd/>
          </a:ln>
          <a:effectLst/>
        </p:spPr>
        <p:txBody>
          <a:bodyPr lIns="87792" tIns="43897" rIns="87792" bIns="43897"/>
          <a:lstStyle/>
          <a:p>
            <a:pPr marL="342877" indent="-342877" algn="r">
              <a:lnSpc>
                <a:spcPct val="125000"/>
              </a:lnSpc>
              <a:spcBef>
                <a:spcPct val="20000"/>
              </a:spcBef>
              <a:buClr>
                <a:srgbClr val="990000"/>
              </a:buClr>
              <a:defRPr/>
            </a:pPr>
            <a:r>
              <a:rPr lang="zh-CN" altLang="en-US" sz="1200" dirty="0">
                <a:solidFill>
                  <a:srgbClr val="F8F8F8"/>
                </a:solidFill>
                <a:latin typeface="Arial" charset="0"/>
                <a:ea typeface="华文细黑" pitchFamily="2" charset="-122"/>
              </a:rPr>
              <a:t>英文标题</a:t>
            </a:r>
            <a:r>
              <a:rPr lang="en-US" altLang="zh-CN" sz="1200" dirty="0">
                <a:solidFill>
                  <a:srgbClr val="F8F8F8"/>
                </a:solidFill>
                <a:latin typeface="Arial" charset="0"/>
                <a:ea typeface="华文细黑" pitchFamily="2" charset="-122"/>
              </a:rPr>
              <a:t>:32-35pt  </a:t>
            </a:r>
          </a:p>
          <a:p>
            <a:pPr marL="342877" indent="-342877" algn="r">
              <a:lnSpc>
                <a:spcPct val="125000"/>
              </a:lnSpc>
              <a:spcBef>
                <a:spcPct val="20000"/>
              </a:spcBef>
              <a:buClr>
                <a:srgbClr val="990000"/>
              </a:buClr>
              <a:defRPr/>
            </a:pPr>
            <a:r>
              <a:rPr lang="zh-CN" altLang="en-US" sz="1200" dirty="0">
                <a:solidFill>
                  <a:srgbClr val="F8F8F8"/>
                </a:solidFill>
                <a:latin typeface="Arial" charset="0"/>
                <a:ea typeface="华文细黑" pitchFamily="2" charset="-122"/>
              </a:rPr>
              <a:t>颜色</a:t>
            </a:r>
            <a:r>
              <a:rPr lang="en-US" altLang="zh-CN" sz="1200" dirty="0">
                <a:solidFill>
                  <a:srgbClr val="F8F8F8"/>
                </a:solidFill>
                <a:latin typeface="Arial" charset="0"/>
                <a:ea typeface="华文细黑" pitchFamily="2" charset="-122"/>
              </a:rPr>
              <a:t>: R153 G0 B0</a:t>
            </a:r>
          </a:p>
          <a:p>
            <a:pPr marL="342877" indent="-342877" algn="r">
              <a:lnSpc>
                <a:spcPct val="125000"/>
              </a:lnSpc>
              <a:spcBef>
                <a:spcPct val="20000"/>
              </a:spcBef>
              <a:buClr>
                <a:srgbClr val="990000"/>
              </a:buClr>
              <a:defRPr/>
            </a:pPr>
            <a:r>
              <a:rPr lang="zh-CN" altLang="en-US" sz="1200" dirty="0">
                <a:solidFill>
                  <a:srgbClr val="F8F8F8"/>
                </a:solidFill>
                <a:latin typeface="FrutigerNext LT Medium" pitchFamily="34" charset="0"/>
                <a:ea typeface="华文细黑" pitchFamily="2" charset="-122"/>
              </a:rPr>
              <a:t>内部使用字体 </a:t>
            </a:r>
            <a:r>
              <a:rPr lang="en-US" altLang="zh-CN" sz="1200" dirty="0">
                <a:solidFill>
                  <a:srgbClr val="F8F8F8"/>
                </a:solidFill>
                <a:latin typeface="FrutigerNext LT Medium" pitchFamily="34" charset="0"/>
                <a:ea typeface="华文细黑" pitchFamily="2" charset="-122"/>
              </a:rPr>
              <a:t>:</a:t>
            </a:r>
          </a:p>
          <a:p>
            <a:pPr marL="342877" indent="-342877" algn="r">
              <a:lnSpc>
                <a:spcPct val="125000"/>
              </a:lnSpc>
              <a:spcBef>
                <a:spcPct val="20000"/>
              </a:spcBef>
              <a:buClr>
                <a:srgbClr val="990000"/>
              </a:buClr>
              <a:defRPr/>
            </a:pPr>
            <a:r>
              <a:rPr lang="en-US" altLang="zh-CN" sz="1200" dirty="0">
                <a:solidFill>
                  <a:srgbClr val="F8F8F8"/>
                </a:solidFill>
                <a:latin typeface="FrutigerNext LT Medium" pitchFamily="34" charset="0"/>
                <a:ea typeface="华文细黑" pitchFamily="2" charset="-122"/>
              </a:rPr>
              <a:t>FrutigerNext LT Medium</a:t>
            </a:r>
          </a:p>
          <a:p>
            <a:pPr marL="342877" indent="-342877" algn="r">
              <a:lnSpc>
                <a:spcPct val="125000"/>
              </a:lnSpc>
              <a:spcBef>
                <a:spcPct val="20000"/>
              </a:spcBef>
              <a:buClr>
                <a:srgbClr val="990000"/>
              </a:buClr>
              <a:defRPr/>
            </a:pPr>
            <a:r>
              <a:rPr lang="zh-CN" altLang="en-US" sz="1200" dirty="0">
                <a:solidFill>
                  <a:srgbClr val="F8F8F8"/>
                </a:solidFill>
                <a:latin typeface="FrutigerNext LT Medium" pitchFamily="34" charset="0"/>
                <a:ea typeface="华文细黑" pitchFamily="2" charset="-122"/>
              </a:rPr>
              <a:t>外部使用字体 </a:t>
            </a:r>
            <a:r>
              <a:rPr lang="en-US" altLang="zh-CN" sz="1200" dirty="0">
                <a:solidFill>
                  <a:srgbClr val="F8F8F8"/>
                </a:solidFill>
                <a:latin typeface="FrutigerNext LT Medium" pitchFamily="34" charset="0"/>
                <a:ea typeface="华文细黑" pitchFamily="2" charset="-122"/>
              </a:rPr>
              <a:t>: Arial</a:t>
            </a:r>
          </a:p>
          <a:p>
            <a:pPr marL="342877" indent="-342877" algn="r">
              <a:lnSpc>
                <a:spcPct val="75000"/>
              </a:lnSpc>
              <a:spcBef>
                <a:spcPct val="20000"/>
              </a:spcBef>
              <a:buClr>
                <a:srgbClr val="990000"/>
              </a:buClr>
              <a:defRPr/>
            </a:pPr>
            <a:endParaRPr lang="en-US" altLang="zh-CN" sz="1200" dirty="0">
              <a:solidFill>
                <a:srgbClr val="F8F8F8"/>
              </a:solidFill>
              <a:latin typeface="Arial" charset="0"/>
              <a:ea typeface="华文细黑" pitchFamily="2" charset="-122"/>
            </a:endParaRPr>
          </a:p>
          <a:p>
            <a:pPr marL="342877" indent="-342877" algn="r">
              <a:lnSpc>
                <a:spcPct val="125000"/>
              </a:lnSpc>
              <a:spcBef>
                <a:spcPct val="20000"/>
              </a:spcBef>
              <a:buClr>
                <a:srgbClr val="990000"/>
              </a:buClr>
              <a:defRPr/>
            </a:pPr>
            <a:r>
              <a:rPr lang="zh-CN" altLang="en-US" sz="1200" dirty="0">
                <a:solidFill>
                  <a:srgbClr val="F8F8F8"/>
                </a:solidFill>
                <a:latin typeface="Arial" charset="0"/>
                <a:ea typeface="华文细黑" pitchFamily="2" charset="-122"/>
              </a:rPr>
              <a:t>中文标题</a:t>
            </a:r>
            <a:r>
              <a:rPr lang="en-US" altLang="zh-CN" sz="1200" dirty="0">
                <a:solidFill>
                  <a:srgbClr val="F8F8F8"/>
                </a:solidFill>
                <a:latin typeface="Arial" charset="0"/>
                <a:ea typeface="华文细黑" pitchFamily="2" charset="-122"/>
              </a:rPr>
              <a:t>:30-32pt  </a:t>
            </a:r>
          </a:p>
          <a:p>
            <a:pPr marL="342877" indent="-342877" algn="r">
              <a:lnSpc>
                <a:spcPct val="125000"/>
              </a:lnSpc>
              <a:spcBef>
                <a:spcPct val="20000"/>
              </a:spcBef>
              <a:buClr>
                <a:srgbClr val="990000"/>
              </a:buClr>
              <a:defRPr/>
            </a:pPr>
            <a:r>
              <a:rPr lang="zh-CN" altLang="en-US" sz="1200" dirty="0">
                <a:solidFill>
                  <a:srgbClr val="F8F8F8"/>
                </a:solidFill>
                <a:latin typeface="Arial" charset="0"/>
                <a:ea typeface="华文细黑" pitchFamily="2" charset="-122"/>
              </a:rPr>
              <a:t>颜色</a:t>
            </a:r>
            <a:r>
              <a:rPr lang="en-US" altLang="zh-CN" sz="1200" dirty="0">
                <a:solidFill>
                  <a:srgbClr val="F8F8F8"/>
                </a:solidFill>
                <a:latin typeface="Arial" charset="0"/>
                <a:ea typeface="华文细黑" pitchFamily="2" charset="-122"/>
              </a:rPr>
              <a:t>: R153 G0 B0</a:t>
            </a:r>
          </a:p>
          <a:p>
            <a:pPr marL="342877" indent="-342877" algn="r">
              <a:lnSpc>
                <a:spcPct val="125000"/>
              </a:lnSpc>
              <a:spcBef>
                <a:spcPct val="20000"/>
              </a:spcBef>
              <a:buClr>
                <a:srgbClr val="990000"/>
              </a:buClr>
              <a:defRPr/>
            </a:pPr>
            <a:r>
              <a:rPr lang="zh-CN" altLang="en-US" sz="1200" dirty="0">
                <a:solidFill>
                  <a:srgbClr val="F8F8F8"/>
                </a:solidFill>
                <a:latin typeface="Arial" charset="0"/>
                <a:ea typeface="华文细黑" pitchFamily="2" charset="-122"/>
              </a:rPr>
              <a:t>字体</a:t>
            </a:r>
            <a:r>
              <a:rPr lang="en-US" altLang="zh-CN" sz="1200" dirty="0">
                <a:solidFill>
                  <a:srgbClr val="F8F8F8"/>
                </a:solidFill>
                <a:latin typeface="Arial" charset="0"/>
                <a:ea typeface="华文细黑" pitchFamily="2" charset="-122"/>
              </a:rPr>
              <a:t>:</a:t>
            </a:r>
            <a:r>
              <a:rPr lang="zh-CN" altLang="en-US" sz="1200" dirty="0">
                <a:solidFill>
                  <a:srgbClr val="F8F8F8"/>
                </a:solidFill>
                <a:latin typeface="Arial" charset="0"/>
                <a:ea typeface="华文细黑" pitchFamily="2" charset="-122"/>
              </a:rPr>
              <a:t>黑体</a:t>
            </a:r>
          </a:p>
          <a:p>
            <a:pPr marL="342877" indent="-342877" algn="r">
              <a:lnSpc>
                <a:spcPct val="125000"/>
              </a:lnSpc>
              <a:spcBef>
                <a:spcPct val="20000"/>
              </a:spcBef>
              <a:buClr>
                <a:srgbClr val="990000"/>
              </a:buClr>
              <a:defRPr/>
            </a:pPr>
            <a:endParaRPr lang="zh-CN" altLang="en-US" sz="1200" dirty="0">
              <a:solidFill>
                <a:srgbClr val="F8F8F8"/>
              </a:solidFill>
              <a:latin typeface="Arial" charset="0"/>
              <a:ea typeface="华文细黑" pitchFamily="2" charset="-122"/>
            </a:endParaRPr>
          </a:p>
          <a:p>
            <a:pPr marL="342877" indent="-342877" algn="r">
              <a:lnSpc>
                <a:spcPct val="125000"/>
              </a:lnSpc>
              <a:spcBef>
                <a:spcPct val="20000"/>
              </a:spcBef>
              <a:buClr>
                <a:srgbClr val="990000"/>
              </a:buClr>
              <a:defRPr/>
            </a:pPr>
            <a:endParaRPr lang="zh-CN" altLang="en-US" sz="1200" dirty="0">
              <a:solidFill>
                <a:srgbClr val="F8F8F8"/>
              </a:solidFill>
              <a:latin typeface="Arial" charset="0"/>
              <a:ea typeface="华文细黑" pitchFamily="2" charset="-122"/>
            </a:endParaRPr>
          </a:p>
          <a:p>
            <a:pPr marL="342877" indent="-342877" algn="r">
              <a:lnSpc>
                <a:spcPct val="125000"/>
              </a:lnSpc>
              <a:spcBef>
                <a:spcPct val="20000"/>
              </a:spcBef>
              <a:buClr>
                <a:srgbClr val="990000"/>
              </a:buClr>
              <a:defRPr/>
            </a:pPr>
            <a:endParaRPr lang="zh-CN" altLang="en-US" sz="1200" dirty="0">
              <a:solidFill>
                <a:srgbClr val="F8F8F8"/>
              </a:solidFill>
              <a:latin typeface="Arial" charset="0"/>
              <a:ea typeface="华文细黑" pitchFamily="2" charset="-122"/>
            </a:endParaRPr>
          </a:p>
          <a:p>
            <a:pPr marL="342877" indent="-342877" algn="r">
              <a:lnSpc>
                <a:spcPct val="125000"/>
              </a:lnSpc>
              <a:spcBef>
                <a:spcPct val="20000"/>
              </a:spcBef>
              <a:buClr>
                <a:srgbClr val="990000"/>
              </a:buClr>
              <a:defRPr/>
            </a:pPr>
            <a:r>
              <a:rPr lang="zh-CN" altLang="en-US" sz="1200" dirty="0">
                <a:solidFill>
                  <a:srgbClr val="F8F8F8"/>
                </a:solidFill>
                <a:latin typeface="Arial" charset="0"/>
                <a:ea typeface="华文细黑" pitchFamily="2" charset="-122"/>
              </a:rPr>
              <a:t>英文正文</a:t>
            </a:r>
            <a:r>
              <a:rPr lang="en-US" altLang="zh-CN" sz="1200" dirty="0">
                <a:solidFill>
                  <a:srgbClr val="F8F8F8"/>
                </a:solidFill>
                <a:latin typeface="Arial" charset="0"/>
                <a:ea typeface="华文细黑" pitchFamily="2" charset="-122"/>
              </a:rPr>
              <a:t>:20-22pt</a:t>
            </a:r>
          </a:p>
          <a:p>
            <a:pPr marL="342877" indent="-342877" algn="r">
              <a:lnSpc>
                <a:spcPct val="125000"/>
              </a:lnSpc>
              <a:spcBef>
                <a:spcPct val="20000"/>
              </a:spcBef>
              <a:buClr>
                <a:srgbClr val="990000"/>
              </a:buClr>
              <a:defRPr/>
            </a:pPr>
            <a:r>
              <a:rPr lang="zh-CN" altLang="en-US" sz="1200" dirty="0">
                <a:solidFill>
                  <a:srgbClr val="F8F8F8"/>
                </a:solidFill>
                <a:latin typeface="Arial" charset="0"/>
                <a:ea typeface="华文细黑" pitchFamily="2" charset="-122"/>
              </a:rPr>
              <a:t>子目录 </a:t>
            </a:r>
            <a:r>
              <a:rPr lang="en-US" altLang="zh-CN" sz="1200" dirty="0">
                <a:solidFill>
                  <a:srgbClr val="F8F8F8"/>
                </a:solidFill>
                <a:latin typeface="Arial" charset="0"/>
                <a:ea typeface="华文细黑" pitchFamily="2" charset="-122"/>
              </a:rPr>
              <a:t>(2-5</a:t>
            </a:r>
            <a:r>
              <a:rPr lang="zh-CN" altLang="en-US" sz="1200" dirty="0">
                <a:solidFill>
                  <a:srgbClr val="F8F8F8"/>
                </a:solidFill>
                <a:latin typeface="Arial" charset="0"/>
                <a:ea typeface="华文细黑" pitchFamily="2" charset="-122"/>
              </a:rPr>
              <a:t>级</a:t>
            </a:r>
            <a:r>
              <a:rPr lang="en-US" altLang="zh-CN" sz="1200" dirty="0">
                <a:solidFill>
                  <a:srgbClr val="F8F8F8"/>
                </a:solidFill>
                <a:latin typeface="Arial" charset="0"/>
                <a:ea typeface="华文细黑" pitchFamily="2" charset="-122"/>
              </a:rPr>
              <a:t>) :18pt  </a:t>
            </a:r>
          </a:p>
          <a:p>
            <a:pPr marL="342877" indent="-342877" algn="r">
              <a:lnSpc>
                <a:spcPct val="125000"/>
              </a:lnSpc>
              <a:spcBef>
                <a:spcPct val="20000"/>
              </a:spcBef>
              <a:buClr>
                <a:srgbClr val="990000"/>
              </a:buClr>
              <a:defRPr/>
            </a:pPr>
            <a:r>
              <a:rPr lang="zh-CN" altLang="en-US" sz="1200" dirty="0">
                <a:solidFill>
                  <a:srgbClr val="F8F8F8"/>
                </a:solidFill>
                <a:latin typeface="Arial" charset="0"/>
                <a:ea typeface="华文细黑" pitchFamily="2" charset="-122"/>
              </a:rPr>
              <a:t>颜色</a:t>
            </a:r>
            <a:r>
              <a:rPr lang="en-US" altLang="zh-CN" sz="1200" dirty="0">
                <a:solidFill>
                  <a:srgbClr val="F8F8F8"/>
                </a:solidFill>
                <a:latin typeface="Arial" charset="0"/>
                <a:ea typeface="华文细黑" pitchFamily="2" charset="-122"/>
              </a:rPr>
              <a:t>:</a:t>
            </a:r>
            <a:r>
              <a:rPr lang="zh-CN" altLang="en-US" sz="1200" dirty="0">
                <a:solidFill>
                  <a:srgbClr val="F8F8F8"/>
                </a:solidFill>
                <a:latin typeface="Arial" charset="0"/>
                <a:ea typeface="华文细黑" pitchFamily="2" charset="-122"/>
              </a:rPr>
              <a:t>黑色</a:t>
            </a:r>
          </a:p>
          <a:p>
            <a:pPr marL="342877" indent="-342877" algn="r">
              <a:lnSpc>
                <a:spcPct val="125000"/>
              </a:lnSpc>
              <a:spcBef>
                <a:spcPct val="20000"/>
              </a:spcBef>
              <a:buClr>
                <a:srgbClr val="990000"/>
              </a:buClr>
              <a:defRPr/>
            </a:pPr>
            <a:r>
              <a:rPr lang="zh-CN" altLang="en-US" sz="1200" dirty="0">
                <a:solidFill>
                  <a:srgbClr val="F8F8F8"/>
                </a:solidFill>
                <a:latin typeface="FrutigerNext LT Medium" pitchFamily="34" charset="0"/>
                <a:ea typeface="华文细黑" pitchFamily="2" charset="-122"/>
              </a:rPr>
              <a:t>内部使用字体 </a:t>
            </a:r>
            <a:r>
              <a:rPr lang="en-US" altLang="zh-CN" sz="1200" dirty="0">
                <a:solidFill>
                  <a:srgbClr val="F8F8F8"/>
                </a:solidFill>
                <a:latin typeface="FrutigerNext LT Medium" pitchFamily="34" charset="0"/>
                <a:ea typeface="华文细黑" pitchFamily="2" charset="-122"/>
              </a:rPr>
              <a:t>:</a:t>
            </a:r>
          </a:p>
          <a:p>
            <a:pPr marL="342877" indent="-342877" algn="r">
              <a:lnSpc>
                <a:spcPct val="125000"/>
              </a:lnSpc>
              <a:spcBef>
                <a:spcPct val="20000"/>
              </a:spcBef>
              <a:buClr>
                <a:srgbClr val="990000"/>
              </a:buClr>
              <a:defRPr/>
            </a:pPr>
            <a:r>
              <a:rPr lang="en-US" altLang="zh-CN" sz="1200" dirty="0">
                <a:solidFill>
                  <a:srgbClr val="F8F8F8"/>
                </a:solidFill>
                <a:latin typeface="FrutigerNext LT Medium" pitchFamily="34" charset="0"/>
                <a:ea typeface="华文细黑" pitchFamily="2" charset="-122"/>
              </a:rPr>
              <a:t>FrutigerNext LT Regular</a:t>
            </a:r>
          </a:p>
          <a:p>
            <a:pPr marL="342877" indent="-342877" algn="r">
              <a:lnSpc>
                <a:spcPct val="125000"/>
              </a:lnSpc>
              <a:spcBef>
                <a:spcPct val="20000"/>
              </a:spcBef>
              <a:buClr>
                <a:srgbClr val="990000"/>
              </a:buClr>
              <a:defRPr/>
            </a:pPr>
            <a:r>
              <a:rPr lang="zh-CN" altLang="en-US" sz="1200" dirty="0">
                <a:solidFill>
                  <a:srgbClr val="F8F8F8"/>
                </a:solidFill>
                <a:latin typeface="FrutigerNext LT Medium" pitchFamily="34" charset="0"/>
                <a:ea typeface="华文细黑" pitchFamily="2" charset="-122"/>
              </a:rPr>
              <a:t>外部使用字体 </a:t>
            </a:r>
            <a:r>
              <a:rPr lang="en-US" altLang="zh-CN" sz="1200" dirty="0">
                <a:solidFill>
                  <a:srgbClr val="F8F8F8"/>
                </a:solidFill>
                <a:latin typeface="FrutigerNext LT Medium" pitchFamily="34" charset="0"/>
                <a:ea typeface="华文细黑" pitchFamily="2" charset="-122"/>
              </a:rPr>
              <a:t>: Arial</a:t>
            </a:r>
          </a:p>
          <a:p>
            <a:pPr marL="342877" indent="-342877" algn="r">
              <a:lnSpc>
                <a:spcPct val="75000"/>
              </a:lnSpc>
              <a:spcBef>
                <a:spcPct val="20000"/>
              </a:spcBef>
              <a:buClr>
                <a:srgbClr val="990000"/>
              </a:buClr>
              <a:defRPr/>
            </a:pPr>
            <a:endParaRPr lang="en-US" altLang="zh-CN" sz="1200" dirty="0">
              <a:solidFill>
                <a:srgbClr val="F8F8F8"/>
              </a:solidFill>
              <a:latin typeface="Arial" charset="0"/>
              <a:ea typeface="华文细黑" pitchFamily="2" charset="-122"/>
            </a:endParaRPr>
          </a:p>
          <a:p>
            <a:pPr marL="342877" indent="-342877" algn="r">
              <a:lnSpc>
                <a:spcPct val="125000"/>
              </a:lnSpc>
              <a:spcBef>
                <a:spcPct val="20000"/>
              </a:spcBef>
              <a:buClr>
                <a:srgbClr val="990000"/>
              </a:buClr>
              <a:defRPr/>
            </a:pPr>
            <a:r>
              <a:rPr lang="zh-CN" altLang="en-US" sz="1200" dirty="0">
                <a:solidFill>
                  <a:srgbClr val="F8F8F8"/>
                </a:solidFill>
                <a:latin typeface="Arial" charset="0"/>
                <a:ea typeface="华文细黑" pitchFamily="2" charset="-122"/>
              </a:rPr>
              <a:t>中文正文</a:t>
            </a:r>
            <a:r>
              <a:rPr lang="en-US" altLang="zh-CN" sz="1200" dirty="0">
                <a:solidFill>
                  <a:srgbClr val="F8F8F8"/>
                </a:solidFill>
                <a:latin typeface="Arial" charset="0"/>
                <a:ea typeface="华文细黑" pitchFamily="2" charset="-122"/>
              </a:rPr>
              <a:t>:18-20pt</a:t>
            </a:r>
          </a:p>
          <a:p>
            <a:pPr marL="342877" indent="-342877" algn="r">
              <a:lnSpc>
                <a:spcPct val="125000"/>
              </a:lnSpc>
              <a:spcBef>
                <a:spcPct val="20000"/>
              </a:spcBef>
              <a:buClr>
                <a:srgbClr val="990000"/>
              </a:buClr>
              <a:defRPr/>
            </a:pPr>
            <a:r>
              <a:rPr lang="zh-CN" altLang="en-US" sz="1200" dirty="0">
                <a:solidFill>
                  <a:srgbClr val="F8F8F8"/>
                </a:solidFill>
                <a:latin typeface="Arial" charset="0"/>
                <a:ea typeface="华文细黑" pitchFamily="2" charset="-122"/>
              </a:rPr>
              <a:t>子目录</a:t>
            </a:r>
            <a:r>
              <a:rPr lang="en-US" altLang="zh-CN" sz="1200" dirty="0">
                <a:solidFill>
                  <a:srgbClr val="F8F8F8"/>
                </a:solidFill>
                <a:latin typeface="Arial" charset="0"/>
                <a:ea typeface="华文细黑" pitchFamily="2" charset="-122"/>
              </a:rPr>
              <a:t>(2-5</a:t>
            </a:r>
            <a:r>
              <a:rPr lang="zh-CN" altLang="en-US" sz="1200" dirty="0">
                <a:solidFill>
                  <a:srgbClr val="F8F8F8"/>
                </a:solidFill>
                <a:latin typeface="Arial" charset="0"/>
                <a:ea typeface="华文细黑" pitchFamily="2" charset="-122"/>
              </a:rPr>
              <a:t>级</a:t>
            </a:r>
            <a:r>
              <a:rPr lang="en-US" altLang="zh-CN" sz="1200" dirty="0">
                <a:solidFill>
                  <a:srgbClr val="F8F8F8"/>
                </a:solidFill>
                <a:latin typeface="Arial" charset="0"/>
                <a:ea typeface="华文细黑" pitchFamily="2" charset="-122"/>
              </a:rPr>
              <a:t>):18pt </a:t>
            </a:r>
          </a:p>
          <a:p>
            <a:pPr marL="342877" indent="-342877" algn="r">
              <a:lnSpc>
                <a:spcPct val="125000"/>
              </a:lnSpc>
              <a:spcBef>
                <a:spcPct val="20000"/>
              </a:spcBef>
              <a:buClr>
                <a:srgbClr val="990000"/>
              </a:buClr>
              <a:defRPr/>
            </a:pPr>
            <a:r>
              <a:rPr lang="zh-CN" altLang="en-US" sz="1200" dirty="0">
                <a:solidFill>
                  <a:srgbClr val="F8F8F8"/>
                </a:solidFill>
                <a:latin typeface="Arial" charset="0"/>
                <a:ea typeface="华文细黑" pitchFamily="2" charset="-122"/>
              </a:rPr>
              <a:t>颜色</a:t>
            </a:r>
            <a:r>
              <a:rPr lang="en-US" altLang="zh-CN" sz="1200" dirty="0">
                <a:solidFill>
                  <a:srgbClr val="F8F8F8"/>
                </a:solidFill>
                <a:latin typeface="Arial" charset="0"/>
                <a:ea typeface="华文细黑" pitchFamily="2" charset="-122"/>
              </a:rPr>
              <a:t>:</a:t>
            </a:r>
            <a:r>
              <a:rPr lang="zh-CN" altLang="en-US" sz="1200" dirty="0">
                <a:solidFill>
                  <a:srgbClr val="F8F8F8"/>
                </a:solidFill>
                <a:latin typeface="Arial" charset="0"/>
                <a:ea typeface="华文细黑" pitchFamily="2" charset="-122"/>
              </a:rPr>
              <a:t>黑色</a:t>
            </a:r>
          </a:p>
          <a:p>
            <a:pPr marL="342877" indent="-342877" algn="r">
              <a:lnSpc>
                <a:spcPct val="125000"/>
              </a:lnSpc>
              <a:spcBef>
                <a:spcPct val="20000"/>
              </a:spcBef>
              <a:buClr>
                <a:srgbClr val="990000"/>
              </a:buClr>
              <a:defRPr/>
            </a:pPr>
            <a:r>
              <a:rPr lang="zh-CN" altLang="en-US" sz="1200" dirty="0">
                <a:solidFill>
                  <a:srgbClr val="F8F8F8"/>
                </a:solidFill>
                <a:latin typeface="Arial" charset="0"/>
                <a:ea typeface="华文细黑" pitchFamily="2" charset="-122"/>
              </a:rPr>
              <a:t>字体</a:t>
            </a:r>
            <a:r>
              <a:rPr lang="en-US" altLang="zh-CN" sz="1200" dirty="0">
                <a:solidFill>
                  <a:srgbClr val="F8F8F8"/>
                </a:solidFill>
                <a:latin typeface="Arial" charset="0"/>
                <a:ea typeface="华文细黑" pitchFamily="2" charset="-122"/>
              </a:rPr>
              <a:t>:</a:t>
            </a:r>
            <a:r>
              <a:rPr lang="zh-CN" altLang="en-US" sz="1200" dirty="0">
                <a:solidFill>
                  <a:srgbClr val="F8F8F8"/>
                </a:solidFill>
                <a:latin typeface="Arial" charset="0"/>
                <a:ea typeface="华文细黑" pitchFamily="2" charset="-122"/>
              </a:rPr>
              <a:t>细黑体 </a:t>
            </a:r>
            <a:endParaRPr lang="zh-CN" altLang="en-US" sz="1200" dirty="0">
              <a:solidFill>
                <a:srgbClr val="080808"/>
              </a:solidFill>
              <a:latin typeface="Arial" charset="0"/>
              <a:ea typeface="华文细黑" pitchFamily="2" charset="-122"/>
            </a:endParaRPr>
          </a:p>
        </p:txBody>
      </p:sp>
      <p:sp>
        <p:nvSpPr>
          <p:cNvPr id="1918991" name="Rectangle 15"/>
          <p:cNvSpPr>
            <a:spLocks noChangeArrowheads="1"/>
          </p:cNvSpPr>
          <p:nvPr/>
        </p:nvSpPr>
        <p:spPr bwMode="auto">
          <a:xfrm>
            <a:off x="12361868" y="5444220"/>
            <a:ext cx="1227136" cy="323068"/>
          </a:xfrm>
          <a:prstGeom prst="rect">
            <a:avLst/>
          </a:prstGeom>
          <a:solidFill>
            <a:srgbClr val="F8F8F8"/>
          </a:solidFill>
          <a:ln w="9525" algn="ctr">
            <a:noFill/>
            <a:miter lim="800000"/>
            <a:headEnd/>
            <a:tailEnd/>
          </a:ln>
          <a:effectLst/>
        </p:spPr>
        <p:txBody>
          <a:bodyPr lIns="91418" tIns="45709" rIns="91418" bIns="45709" anchor="ctr">
            <a:spAutoFit/>
          </a:bodyPr>
          <a:lstStyle/>
          <a:p>
            <a:pPr algn="ctr" defTabSz="877829" eaLnBrk="0" hangingPunct="0">
              <a:defRPr/>
            </a:pPr>
            <a:endParaRPr lang="zh-CN" altLang="zh-CN" sz="1500" dirty="0">
              <a:solidFill>
                <a:srgbClr val="000000"/>
              </a:solidFill>
              <a:latin typeface="FrutigerNext LT Regular" pitchFamily="34" charset="0"/>
            </a:endParaRPr>
          </a:p>
        </p:txBody>
      </p:sp>
      <p:grpSp>
        <p:nvGrpSpPr>
          <p:cNvPr id="3" name="Group 16"/>
          <p:cNvGrpSpPr>
            <a:grpSpLocks/>
          </p:cNvGrpSpPr>
          <p:nvPr/>
        </p:nvGrpSpPr>
        <p:grpSpPr bwMode="auto">
          <a:xfrm>
            <a:off x="12472991" y="5278807"/>
            <a:ext cx="989011" cy="184108"/>
            <a:chOff x="6657" y="3492"/>
            <a:chExt cx="527" cy="121"/>
          </a:xfrm>
        </p:grpSpPr>
        <p:sp>
          <p:nvSpPr>
            <p:cNvPr id="1918993" name="Rectangle 17"/>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1918994" name="Rectangle 18"/>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1918995" name="Rectangle 19"/>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1918996" name="Rectangle 20"/>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grpSp>
      <p:grpSp>
        <p:nvGrpSpPr>
          <p:cNvPr id="4" name="Group 21"/>
          <p:cNvGrpSpPr>
            <a:grpSpLocks/>
          </p:cNvGrpSpPr>
          <p:nvPr/>
        </p:nvGrpSpPr>
        <p:grpSpPr bwMode="auto">
          <a:xfrm>
            <a:off x="12472991" y="6204101"/>
            <a:ext cx="989011" cy="182520"/>
            <a:chOff x="6657" y="4103"/>
            <a:chExt cx="527" cy="121"/>
          </a:xfrm>
        </p:grpSpPr>
        <p:sp>
          <p:nvSpPr>
            <p:cNvPr id="1918998" name="Rectangle 22"/>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1918999" name="Rectangle 23"/>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1919000" name="Rectangle 24"/>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1919001" name="Rectangle 25"/>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grpSp>
      <p:grpSp>
        <p:nvGrpSpPr>
          <p:cNvPr id="5" name="Group 26"/>
          <p:cNvGrpSpPr>
            <a:grpSpLocks/>
          </p:cNvGrpSpPr>
          <p:nvPr/>
        </p:nvGrpSpPr>
        <p:grpSpPr bwMode="auto">
          <a:xfrm>
            <a:off x="12472991" y="6450108"/>
            <a:ext cx="989011" cy="182522"/>
            <a:chOff x="6657" y="4266"/>
            <a:chExt cx="527" cy="121"/>
          </a:xfrm>
        </p:grpSpPr>
        <p:sp>
          <p:nvSpPr>
            <p:cNvPr id="1919003" name="Rectangle 27"/>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1919004" name="Rectangle 28"/>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1919005" name="Rectangle 29"/>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1919006" name="Rectangle 30"/>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grpSp>
      <p:grpSp>
        <p:nvGrpSpPr>
          <p:cNvPr id="6" name="Group 31"/>
          <p:cNvGrpSpPr>
            <a:grpSpLocks/>
          </p:cNvGrpSpPr>
          <p:nvPr/>
        </p:nvGrpSpPr>
        <p:grpSpPr bwMode="auto">
          <a:xfrm>
            <a:off x="12472991" y="5527983"/>
            <a:ext cx="989011" cy="182520"/>
            <a:chOff x="6657" y="3656"/>
            <a:chExt cx="527" cy="121"/>
          </a:xfrm>
        </p:grpSpPr>
        <p:sp>
          <p:nvSpPr>
            <p:cNvPr id="1919008" name="Rectangle 32"/>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1919009" name="Rectangle 33"/>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1919010" name="Rectangle 34"/>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1919011" name="Rectangle 35"/>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grpSp>
      <p:grpSp>
        <p:nvGrpSpPr>
          <p:cNvPr id="7" name="Group 36"/>
          <p:cNvGrpSpPr>
            <a:grpSpLocks/>
          </p:cNvGrpSpPr>
          <p:nvPr/>
        </p:nvGrpSpPr>
        <p:grpSpPr bwMode="auto">
          <a:xfrm>
            <a:off x="12472991" y="5958096"/>
            <a:ext cx="989011" cy="182522"/>
            <a:chOff x="6657" y="3941"/>
            <a:chExt cx="527" cy="121"/>
          </a:xfrm>
        </p:grpSpPr>
        <p:sp>
          <p:nvSpPr>
            <p:cNvPr id="1919013" name="Rectangle 37"/>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1919014" name="Rectangle 38"/>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1919015" name="Rectangle 39"/>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1919016" name="Rectangle 40"/>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grpSp>
      <p:grpSp>
        <p:nvGrpSpPr>
          <p:cNvPr id="8" name="Group 41"/>
          <p:cNvGrpSpPr>
            <a:grpSpLocks/>
          </p:cNvGrpSpPr>
          <p:nvPr/>
        </p:nvGrpSpPr>
        <p:grpSpPr bwMode="auto">
          <a:xfrm>
            <a:off x="12472991" y="6697700"/>
            <a:ext cx="989011" cy="182522"/>
            <a:chOff x="6657" y="4430"/>
            <a:chExt cx="527" cy="121"/>
          </a:xfrm>
        </p:grpSpPr>
        <p:sp>
          <p:nvSpPr>
            <p:cNvPr id="1919018" name="Rectangle 42"/>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1919019" name="Rectangle 43"/>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1919020" name="Rectangle 44"/>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1919021" name="Rectangle 45"/>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grpSp>
      <p:grpSp>
        <p:nvGrpSpPr>
          <p:cNvPr id="9" name="Group 46"/>
          <p:cNvGrpSpPr>
            <a:grpSpLocks/>
          </p:cNvGrpSpPr>
          <p:nvPr/>
        </p:nvGrpSpPr>
        <p:grpSpPr bwMode="auto">
          <a:xfrm>
            <a:off x="12472991" y="5032802"/>
            <a:ext cx="989011" cy="184108"/>
            <a:chOff x="6657" y="3329"/>
            <a:chExt cx="527" cy="122"/>
          </a:xfrm>
        </p:grpSpPr>
        <p:sp>
          <p:nvSpPr>
            <p:cNvPr id="1919023" name="Rectangle 47"/>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1919024" name="Rectangle 48"/>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1919025" name="Rectangle 49"/>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1919026" name="Rectangle 50"/>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grpSp>
      <p:grpSp>
        <p:nvGrpSpPr>
          <p:cNvPr id="10" name="Group 51"/>
          <p:cNvGrpSpPr>
            <a:grpSpLocks/>
          </p:cNvGrpSpPr>
          <p:nvPr/>
        </p:nvGrpSpPr>
        <p:grpSpPr bwMode="auto">
          <a:xfrm>
            <a:off x="12472991" y="4601097"/>
            <a:ext cx="989011" cy="182520"/>
            <a:chOff x="6657" y="3043"/>
            <a:chExt cx="527" cy="121"/>
          </a:xfrm>
        </p:grpSpPr>
        <p:sp>
          <p:nvSpPr>
            <p:cNvPr id="1919028" name="Rectangle 52"/>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1919029" name="Rectangle 53"/>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1919030" name="Rectangle 54"/>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1919031" name="Rectangle 55"/>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grpSp>
      <p:grpSp>
        <p:nvGrpSpPr>
          <p:cNvPr id="11" name="Group 56"/>
          <p:cNvGrpSpPr>
            <a:grpSpLocks/>
          </p:cNvGrpSpPr>
          <p:nvPr/>
        </p:nvGrpSpPr>
        <p:grpSpPr bwMode="auto">
          <a:xfrm>
            <a:off x="12472991" y="4355095"/>
            <a:ext cx="989011" cy="184108"/>
            <a:chOff x="6657" y="2881"/>
            <a:chExt cx="527" cy="121"/>
          </a:xfrm>
        </p:grpSpPr>
        <p:sp>
          <p:nvSpPr>
            <p:cNvPr id="1919033" name="Rectangle 57"/>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1919034" name="Rectangle 58"/>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1919035" name="Rectangle 59"/>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sp>
          <p:nvSpPr>
            <p:cNvPr id="1919036" name="Rectangle 60"/>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pPr algn="ctr">
                <a:buClr>
                  <a:srgbClr val="5F5F5F"/>
                </a:buClr>
                <a:buSzPct val="80000"/>
                <a:buFont typeface="Wingdings" pitchFamily="2" charset="2"/>
                <a:buNone/>
                <a:defRPr/>
              </a:pPr>
              <a:endParaRPr lang="zh-CN" altLang="en-US" sz="1700" b="1" dirty="0">
                <a:solidFill>
                  <a:srgbClr val="000000"/>
                </a:solidFill>
                <a:latin typeface="Arial" charset="0"/>
                <a:ea typeface="华文细黑" pitchFamily="2" charset="-122"/>
              </a:endParaRPr>
            </a:p>
          </p:txBody>
        </p:sp>
      </p:grpSp>
      <p:sp>
        <p:nvSpPr>
          <p:cNvPr id="1919037" name="Rectangle 61"/>
          <p:cNvSpPr>
            <a:spLocks noChangeArrowheads="1"/>
          </p:cNvSpPr>
          <p:nvPr/>
        </p:nvSpPr>
        <p:spPr bwMode="auto">
          <a:xfrm>
            <a:off x="12434294" y="2331499"/>
            <a:ext cx="1401763" cy="2655273"/>
          </a:xfrm>
          <a:prstGeom prst="rect">
            <a:avLst/>
          </a:prstGeom>
          <a:noFill/>
          <a:ln w="9525">
            <a:noFill/>
            <a:miter lim="800000"/>
            <a:headEnd/>
            <a:tailEnd/>
          </a:ln>
          <a:effectLst/>
        </p:spPr>
        <p:txBody>
          <a:bodyPr lIns="87792" tIns="43897" rIns="87792" bIns="43897"/>
          <a:lstStyle/>
          <a:p>
            <a:pPr marL="342877" indent="-342877">
              <a:lnSpc>
                <a:spcPct val="120000"/>
              </a:lnSpc>
              <a:spcBef>
                <a:spcPct val="20000"/>
              </a:spcBef>
              <a:buClr>
                <a:srgbClr val="990000"/>
              </a:buClr>
              <a:defRPr/>
            </a:pPr>
            <a:r>
              <a:rPr lang="zh-CN" altLang="en-US" sz="1200" dirty="0">
                <a:solidFill>
                  <a:srgbClr val="F8F8F8"/>
                </a:solidFill>
                <a:latin typeface="华文细黑" pitchFamily="2" charset="-122"/>
                <a:ea typeface="华文细黑" pitchFamily="2" charset="-122"/>
              </a:rPr>
              <a:t>配色参考方案：</a:t>
            </a:r>
          </a:p>
          <a:p>
            <a:pPr marL="342877" indent="-342877">
              <a:lnSpc>
                <a:spcPct val="120000"/>
              </a:lnSpc>
              <a:spcBef>
                <a:spcPct val="20000"/>
              </a:spcBef>
              <a:buClr>
                <a:srgbClr val="990000"/>
              </a:buClr>
              <a:defRPr/>
            </a:pPr>
            <a:r>
              <a:rPr lang="zh-CN" altLang="en-US" sz="1200" dirty="0">
                <a:solidFill>
                  <a:srgbClr val="F8F8F8"/>
                </a:solidFill>
                <a:latin typeface="华文细黑" pitchFamily="2" charset="-122"/>
                <a:ea typeface="华文细黑" pitchFamily="2" charset="-122"/>
              </a:rPr>
              <a:t>建议同一页面内不超过四种颜色，以下是９组配色方案，同一页面内只选择一组使用。</a:t>
            </a:r>
          </a:p>
          <a:p>
            <a:pPr marL="342877" indent="-342877">
              <a:lnSpc>
                <a:spcPct val="120000"/>
              </a:lnSpc>
              <a:spcBef>
                <a:spcPct val="20000"/>
              </a:spcBef>
              <a:buClr>
                <a:srgbClr val="990000"/>
              </a:buClr>
              <a:defRPr/>
            </a:pPr>
            <a:r>
              <a:rPr lang="zh-CN" altLang="en-US" sz="1200" dirty="0">
                <a:solidFill>
                  <a:srgbClr val="F8F8F8"/>
                </a:solidFill>
                <a:latin typeface="华文细黑" pitchFamily="2" charset="-122"/>
                <a:ea typeface="华文细黑" pitchFamily="2" charset="-122"/>
              </a:rPr>
              <a:t>（仅供参考）</a:t>
            </a:r>
          </a:p>
        </p:txBody>
      </p:sp>
      <p:sp>
        <p:nvSpPr>
          <p:cNvPr id="1919038" name="Rectangle 62"/>
          <p:cNvSpPr>
            <a:spLocks noChangeArrowheads="1"/>
          </p:cNvSpPr>
          <p:nvPr/>
        </p:nvSpPr>
        <p:spPr bwMode="auto">
          <a:xfrm>
            <a:off x="12269791" y="-61894"/>
            <a:ext cx="1401763" cy="838007"/>
          </a:xfrm>
          <a:prstGeom prst="rect">
            <a:avLst/>
          </a:prstGeom>
          <a:noFill/>
          <a:ln w="9525">
            <a:noFill/>
            <a:miter lim="800000"/>
            <a:headEnd/>
            <a:tailEnd/>
          </a:ln>
          <a:effectLst/>
        </p:spPr>
        <p:txBody>
          <a:bodyPr lIns="87792" tIns="43897" rIns="87792" bIns="43897"/>
          <a:lstStyle/>
          <a:p>
            <a:pPr marL="342877" indent="-342877">
              <a:lnSpc>
                <a:spcPct val="120000"/>
              </a:lnSpc>
              <a:spcBef>
                <a:spcPct val="20000"/>
              </a:spcBef>
              <a:buClr>
                <a:srgbClr val="990000"/>
              </a:buClr>
              <a:defRPr/>
            </a:pPr>
            <a:r>
              <a:rPr lang="zh-CN" altLang="en-US" sz="1200" dirty="0">
                <a:solidFill>
                  <a:srgbClr val="F8F8F8"/>
                </a:solidFill>
                <a:latin typeface="华文细黑" pitchFamily="2" charset="-122"/>
                <a:ea typeface="华文细黑" pitchFamily="2" charset="-122"/>
              </a:rPr>
              <a:t>客户或者合作伙伴的标志放在右上角</a:t>
            </a:r>
            <a:r>
              <a:rPr lang="en-US" altLang="zh-CN" sz="1200" dirty="0">
                <a:solidFill>
                  <a:srgbClr val="F8F8F8"/>
                </a:solidFill>
                <a:latin typeface="华文细黑" pitchFamily="2" charset="-122"/>
                <a:ea typeface="华文细黑" pitchFamily="2" charset="-122"/>
              </a:rPr>
              <a:t>.</a:t>
            </a:r>
          </a:p>
        </p:txBody>
      </p:sp>
    </p:spTree>
  </p:cSld>
  <p:clrMap bg1="lt1" tx1="dk1" bg2="lt2" tx2="dk2" accent1="accent1" accent2="accent2" accent3="accent3" accent4="accent4" accent5="accent5" accent6="accent6" hlink="hlink" folHlink="folHlink"/>
  <p:sldLayoutIdLst>
    <p:sldLayoutId id="2147485784" r:id="rId1"/>
    <p:sldLayoutId id="2147485785" r:id="rId2"/>
    <p:sldLayoutId id="2147485786" r:id="rId3"/>
    <p:sldLayoutId id="2147485787" r:id="rId4"/>
    <p:sldLayoutId id="2147485788" r:id="rId5"/>
    <p:sldLayoutId id="2147485789" r:id="rId6"/>
    <p:sldLayoutId id="2147485790" r:id="rId7"/>
  </p:sldLayoutIdLst>
  <p:transition/>
  <p:timing>
    <p:tnLst>
      <p:par>
        <p:cTn id="1" dur="indefinite" restart="never" nodeType="tmRoot"/>
      </p:par>
    </p:tnLst>
  </p:timing>
  <p:hf sldNum="0" hdr="0" ftr="0"/>
  <p:txStyles>
    <p:titleStyle>
      <a:lvl1pPr marL="0" indent="0" algn="l" rtl="0" eaLnBrk="0" fontAlgn="base" hangingPunct="0">
        <a:spcBef>
          <a:spcPct val="0"/>
        </a:spcBef>
        <a:spcAft>
          <a:spcPct val="0"/>
        </a:spcAft>
        <a:defRPr sz="2800" b="1">
          <a:solidFill>
            <a:srgbClr val="990000"/>
          </a:solidFill>
          <a:latin typeface="微软雅黑" pitchFamily="34" charset="-122"/>
          <a:ea typeface="微软雅黑" pitchFamily="34"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华文细黑" pitchFamily="2" charset="-122"/>
        </a:defRPr>
      </a:lvl2pPr>
      <a:lvl3pPr algn="l" rtl="0" eaLnBrk="0" fontAlgn="base" hangingPunct="0">
        <a:spcBef>
          <a:spcPct val="0"/>
        </a:spcBef>
        <a:spcAft>
          <a:spcPct val="0"/>
        </a:spcAft>
        <a:defRPr sz="3200" b="1">
          <a:solidFill>
            <a:srgbClr val="990000"/>
          </a:solidFill>
          <a:latin typeface="FrutigerNext LT Medium" pitchFamily="34" charset="0"/>
          <a:ea typeface="华文细黑" pitchFamily="2" charset="-122"/>
        </a:defRPr>
      </a:lvl3pPr>
      <a:lvl4pPr algn="l" rtl="0" eaLnBrk="0" fontAlgn="base" hangingPunct="0">
        <a:spcBef>
          <a:spcPct val="0"/>
        </a:spcBef>
        <a:spcAft>
          <a:spcPct val="0"/>
        </a:spcAft>
        <a:defRPr sz="3200" b="1">
          <a:solidFill>
            <a:srgbClr val="990000"/>
          </a:solidFill>
          <a:latin typeface="FrutigerNext LT Medium" pitchFamily="34" charset="0"/>
          <a:ea typeface="华文细黑" pitchFamily="2" charset="-122"/>
        </a:defRPr>
      </a:lvl4pPr>
      <a:lvl5pPr algn="l" rtl="0" eaLnBrk="0" fontAlgn="base" hangingPunct="0">
        <a:spcBef>
          <a:spcPct val="0"/>
        </a:spcBef>
        <a:spcAft>
          <a:spcPct val="0"/>
        </a:spcAft>
        <a:defRPr sz="3200" b="1">
          <a:solidFill>
            <a:srgbClr val="990000"/>
          </a:solidFill>
          <a:latin typeface="FrutigerNext LT Medium" pitchFamily="34" charset="0"/>
          <a:ea typeface="华文细黑" pitchFamily="2" charset="-122"/>
        </a:defRPr>
      </a:lvl5pPr>
      <a:lvl6pPr marL="457170" algn="l" rtl="0" fontAlgn="base">
        <a:spcBef>
          <a:spcPct val="0"/>
        </a:spcBef>
        <a:spcAft>
          <a:spcPct val="0"/>
        </a:spcAft>
        <a:defRPr sz="3200" b="1">
          <a:solidFill>
            <a:srgbClr val="990000"/>
          </a:solidFill>
          <a:latin typeface="FrutigerNext LT Medium" pitchFamily="34" charset="0"/>
          <a:ea typeface="华文细黑" pitchFamily="2" charset="-122"/>
        </a:defRPr>
      </a:lvl6pPr>
      <a:lvl7pPr marL="914339" algn="l" rtl="0" fontAlgn="base">
        <a:spcBef>
          <a:spcPct val="0"/>
        </a:spcBef>
        <a:spcAft>
          <a:spcPct val="0"/>
        </a:spcAft>
        <a:defRPr sz="3200" b="1">
          <a:solidFill>
            <a:srgbClr val="990000"/>
          </a:solidFill>
          <a:latin typeface="FrutigerNext LT Medium" pitchFamily="34" charset="0"/>
          <a:ea typeface="华文细黑" pitchFamily="2" charset="-122"/>
        </a:defRPr>
      </a:lvl7pPr>
      <a:lvl8pPr marL="1371509" algn="l" rtl="0" fontAlgn="base">
        <a:spcBef>
          <a:spcPct val="0"/>
        </a:spcBef>
        <a:spcAft>
          <a:spcPct val="0"/>
        </a:spcAft>
        <a:defRPr sz="3200" b="1">
          <a:solidFill>
            <a:srgbClr val="990000"/>
          </a:solidFill>
          <a:latin typeface="FrutigerNext LT Medium" pitchFamily="34" charset="0"/>
          <a:ea typeface="华文细黑" pitchFamily="2" charset="-122"/>
        </a:defRPr>
      </a:lvl8pPr>
      <a:lvl9pPr marL="1828678" algn="l" rtl="0" fontAlgn="base">
        <a:spcBef>
          <a:spcPct val="0"/>
        </a:spcBef>
        <a:spcAft>
          <a:spcPct val="0"/>
        </a:spcAft>
        <a:defRPr sz="3200" b="1">
          <a:solidFill>
            <a:srgbClr val="990000"/>
          </a:solidFill>
          <a:latin typeface="FrutigerNext LT Medium" pitchFamily="34" charset="0"/>
          <a:ea typeface="华文细黑" pitchFamily="2" charset="-122"/>
        </a:defRPr>
      </a:lvl9pPr>
    </p:titleStyle>
    <p:bodyStyle>
      <a:lvl1pPr marL="342877" indent="-342877" algn="l" rtl="0" eaLnBrk="0" fontAlgn="base" hangingPunct="0">
        <a:spcBef>
          <a:spcPct val="20000"/>
        </a:spcBef>
        <a:spcAft>
          <a:spcPct val="0"/>
        </a:spcAft>
        <a:buClr>
          <a:srgbClr val="990000"/>
        </a:buClr>
        <a:defRPr sz="2400" b="1">
          <a:solidFill>
            <a:schemeClr val="tx1"/>
          </a:solidFill>
          <a:latin typeface="+mn-lt"/>
          <a:ea typeface="+mn-ea"/>
          <a:cs typeface="+mn-cs"/>
        </a:defRPr>
      </a:lvl1pPr>
      <a:lvl2pPr marL="742901" indent="-285730" algn="l" rtl="0" eaLnBrk="0" fontAlgn="base" hangingPunct="0">
        <a:spcBef>
          <a:spcPct val="20000"/>
        </a:spcBef>
        <a:spcAft>
          <a:spcPct val="0"/>
        </a:spcAft>
        <a:buFont typeface="Arial" charset="0"/>
        <a:buChar char="›"/>
        <a:defRPr sz="2000">
          <a:solidFill>
            <a:schemeClr val="tx1"/>
          </a:solidFill>
          <a:latin typeface="+mn-lt"/>
          <a:ea typeface="+mn-ea"/>
        </a:defRPr>
      </a:lvl2pPr>
      <a:lvl3pPr marL="1142923" indent="-228584" algn="l" rtl="0" eaLnBrk="0" fontAlgn="base" hangingPunct="0">
        <a:spcBef>
          <a:spcPct val="20000"/>
        </a:spcBef>
        <a:spcAft>
          <a:spcPct val="0"/>
        </a:spcAft>
        <a:buFont typeface="FrutigerNext LT Medium" pitchFamily="34" charset="0"/>
        <a:buChar char="»"/>
        <a:defRPr>
          <a:solidFill>
            <a:schemeClr val="tx1"/>
          </a:solidFill>
          <a:latin typeface="+mn-lt"/>
          <a:ea typeface="+mn-ea"/>
        </a:defRPr>
      </a:lvl3pPr>
      <a:lvl4pPr marL="1600093" indent="-228584" algn="l" rtl="0" eaLnBrk="0" fontAlgn="base" hangingPunct="0">
        <a:spcBef>
          <a:spcPct val="20000"/>
        </a:spcBef>
        <a:spcAft>
          <a:spcPct val="0"/>
        </a:spcAft>
        <a:buChar char="–"/>
        <a:defRPr sz="1600">
          <a:solidFill>
            <a:schemeClr val="tx1"/>
          </a:solidFill>
          <a:latin typeface="+mn-lt"/>
          <a:ea typeface="+mn-ea"/>
        </a:defRPr>
      </a:lvl4pPr>
      <a:lvl5pPr marL="2057263" indent="-228584" algn="l" rtl="0" eaLnBrk="0" fontAlgn="base" hangingPunct="0">
        <a:spcBef>
          <a:spcPct val="20000"/>
        </a:spcBef>
        <a:spcAft>
          <a:spcPct val="0"/>
        </a:spcAft>
        <a:buFont typeface="Arial" charset="0"/>
        <a:buChar char="~"/>
        <a:defRPr sz="1600">
          <a:solidFill>
            <a:schemeClr val="tx1"/>
          </a:solidFill>
          <a:latin typeface="+mn-lt"/>
          <a:ea typeface="+mn-ea"/>
        </a:defRPr>
      </a:lvl5pPr>
      <a:lvl6pPr marL="2514432" indent="-228584" algn="l" rtl="0" fontAlgn="base">
        <a:spcBef>
          <a:spcPct val="20000"/>
        </a:spcBef>
        <a:spcAft>
          <a:spcPct val="0"/>
        </a:spcAft>
        <a:buFont typeface="Arial" charset="0"/>
        <a:buChar char="~"/>
        <a:defRPr sz="1600">
          <a:solidFill>
            <a:schemeClr val="tx1"/>
          </a:solidFill>
          <a:latin typeface="+mn-lt"/>
          <a:ea typeface="+mn-ea"/>
        </a:defRPr>
      </a:lvl6pPr>
      <a:lvl7pPr marL="2971602" indent="-228584" algn="l" rtl="0" fontAlgn="base">
        <a:spcBef>
          <a:spcPct val="20000"/>
        </a:spcBef>
        <a:spcAft>
          <a:spcPct val="0"/>
        </a:spcAft>
        <a:buFont typeface="Arial" charset="0"/>
        <a:buChar char="~"/>
        <a:defRPr sz="1600">
          <a:solidFill>
            <a:schemeClr val="tx1"/>
          </a:solidFill>
          <a:latin typeface="+mn-lt"/>
          <a:ea typeface="+mn-ea"/>
        </a:defRPr>
      </a:lvl7pPr>
      <a:lvl8pPr marL="3428771" indent="-228584" algn="l" rtl="0" fontAlgn="base">
        <a:spcBef>
          <a:spcPct val="20000"/>
        </a:spcBef>
        <a:spcAft>
          <a:spcPct val="0"/>
        </a:spcAft>
        <a:buFont typeface="Arial" charset="0"/>
        <a:buChar char="~"/>
        <a:defRPr sz="1600">
          <a:solidFill>
            <a:schemeClr val="tx1"/>
          </a:solidFill>
          <a:latin typeface="+mn-lt"/>
          <a:ea typeface="+mn-ea"/>
        </a:defRPr>
      </a:lvl8pPr>
      <a:lvl9pPr marL="3885941" indent="-228584"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339" rtl="0" eaLnBrk="1" latinLnBrk="0" hangingPunct="1">
        <a:defRPr sz="1700" kern="1200">
          <a:solidFill>
            <a:schemeClr val="tx1"/>
          </a:solidFill>
          <a:latin typeface="+mn-lt"/>
          <a:ea typeface="+mn-ea"/>
          <a:cs typeface="+mn-cs"/>
        </a:defRPr>
      </a:lvl1pPr>
      <a:lvl2pPr marL="457170" algn="l" defTabSz="914339" rtl="0" eaLnBrk="1" latinLnBrk="0" hangingPunct="1">
        <a:defRPr sz="1700" kern="1200">
          <a:solidFill>
            <a:schemeClr val="tx1"/>
          </a:solidFill>
          <a:latin typeface="+mn-lt"/>
          <a:ea typeface="+mn-ea"/>
          <a:cs typeface="+mn-cs"/>
        </a:defRPr>
      </a:lvl2pPr>
      <a:lvl3pPr marL="914339" algn="l" defTabSz="914339" rtl="0" eaLnBrk="1" latinLnBrk="0" hangingPunct="1">
        <a:defRPr sz="1700" kern="1200">
          <a:solidFill>
            <a:schemeClr val="tx1"/>
          </a:solidFill>
          <a:latin typeface="+mn-lt"/>
          <a:ea typeface="+mn-ea"/>
          <a:cs typeface="+mn-cs"/>
        </a:defRPr>
      </a:lvl3pPr>
      <a:lvl4pPr marL="1371509" algn="l" defTabSz="914339" rtl="0" eaLnBrk="1" latinLnBrk="0" hangingPunct="1">
        <a:defRPr sz="1700" kern="1200">
          <a:solidFill>
            <a:schemeClr val="tx1"/>
          </a:solidFill>
          <a:latin typeface="+mn-lt"/>
          <a:ea typeface="+mn-ea"/>
          <a:cs typeface="+mn-cs"/>
        </a:defRPr>
      </a:lvl4pPr>
      <a:lvl5pPr marL="1828678" algn="l" defTabSz="914339" rtl="0" eaLnBrk="1" latinLnBrk="0" hangingPunct="1">
        <a:defRPr sz="1700" kern="1200">
          <a:solidFill>
            <a:schemeClr val="tx1"/>
          </a:solidFill>
          <a:latin typeface="+mn-lt"/>
          <a:ea typeface="+mn-ea"/>
          <a:cs typeface="+mn-cs"/>
        </a:defRPr>
      </a:lvl5pPr>
      <a:lvl6pPr marL="2285848" algn="l" defTabSz="914339" rtl="0" eaLnBrk="1" latinLnBrk="0" hangingPunct="1">
        <a:defRPr sz="1700" kern="1200">
          <a:solidFill>
            <a:schemeClr val="tx1"/>
          </a:solidFill>
          <a:latin typeface="+mn-lt"/>
          <a:ea typeface="+mn-ea"/>
          <a:cs typeface="+mn-cs"/>
        </a:defRPr>
      </a:lvl6pPr>
      <a:lvl7pPr marL="2743016" algn="l" defTabSz="914339" rtl="0" eaLnBrk="1" latinLnBrk="0" hangingPunct="1">
        <a:defRPr sz="1700" kern="1200">
          <a:solidFill>
            <a:schemeClr val="tx1"/>
          </a:solidFill>
          <a:latin typeface="+mn-lt"/>
          <a:ea typeface="+mn-ea"/>
          <a:cs typeface="+mn-cs"/>
        </a:defRPr>
      </a:lvl7pPr>
      <a:lvl8pPr marL="3200187" algn="l" defTabSz="914339" rtl="0" eaLnBrk="1" latinLnBrk="0" hangingPunct="1">
        <a:defRPr sz="1700" kern="1200">
          <a:solidFill>
            <a:schemeClr val="tx1"/>
          </a:solidFill>
          <a:latin typeface="+mn-lt"/>
          <a:ea typeface="+mn-ea"/>
          <a:cs typeface="+mn-cs"/>
        </a:defRPr>
      </a:lvl8pPr>
      <a:lvl9pPr marL="3657355" algn="l" defTabSz="914339" rtl="0" eaLnBrk="1" latinLnBrk="0" hangingPunct="1">
        <a:defRPr sz="1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146" name="图片 7" descr="7"/>
          <p:cNvPicPr>
            <a:picLocks noChangeAspect="1" noChangeArrowheads="1"/>
          </p:cNvPicPr>
          <p:nvPr userDrawn="1"/>
        </p:nvPicPr>
        <p:blipFill>
          <a:blip r:embed="rId5" cstate="print"/>
          <a:srcRect/>
          <a:stretch>
            <a:fillRect/>
          </a:stretch>
        </p:blipFill>
        <p:spPr bwMode="auto">
          <a:xfrm>
            <a:off x="2" y="6223003"/>
            <a:ext cx="12195175" cy="636588"/>
          </a:xfrm>
          <a:prstGeom prst="rect">
            <a:avLst/>
          </a:prstGeom>
          <a:noFill/>
          <a:ln w="9525">
            <a:noFill/>
            <a:miter lim="800000"/>
            <a:headEnd/>
            <a:tailEnd/>
          </a:ln>
        </p:spPr>
      </p:pic>
      <p:pic>
        <p:nvPicPr>
          <p:cNvPr id="6147" name="Picture 78" descr="内页元素3-1"/>
          <p:cNvPicPr>
            <a:picLocks noChangeAspect="1" noChangeArrowheads="1"/>
          </p:cNvPicPr>
          <p:nvPr userDrawn="1"/>
        </p:nvPicPr>
        <p:blipFill>
          <a:blip r:embed="rId6" cstate="print"/>
          <a:srcRect/>
          <a:stretch>
            <a:fillRect/>
          </a:stretch>
        </p:blipFill>
        <p:spPr bwMode="auto">
          <a:xfrm>
            <a:off x="0" y="10"/>
            <a:ext cx="12193588" cy="6492875"/>
          </a:xfrm>
          <a:prstGeom prst="rect">
            <a:avLst/>
          </a:prstGeom>
          <a:noFill/>
          <a:ln w="9525">
            <a:noFill/>
            <a:miter lim="800000"/>
            <a:headEnd/>
            <a:tailEnd/>
          </a:ln>
        </p:spPr>
      </p:pic>
      <p:pic>
        <p:nvPicPr>
          <p:cNvPr id="6148" name="Picture 87" descr="图片3副本"/>
          <p:cNvPicPr>
            <a:picLocks noChangeAspect="1" noChangeArrowheads="1"/>
          </p:cNvPicPr>
          <p:nvPr userDrawn="1"/>
        </p:nvPicPr>
        <p:blipFill>
          <a:blip r:embed="rId7" cstate="print"/>
          <a:srcRect/>
          <a:stretch>
            <a:fillRect/>
          </a:stretch>
        </p:blipFill>
        <p:spPr bwMode="auto">
          <a:xfrm>
            <a:off x="10182230" y="6386672"/>
            <a:ext cx="1295399" cy="307975"/>
          </a:xfrm>
          <a:prstGeom prst="rect">
            <a:avLst/>
          </a:prstGeom>
          <a:noFill/>
          <a:ln w="9525">
            <a:noFill/>
            <a:miter lim="800000"/>
            <a:headEnd/>
            <a:tailEnd/>
          </a:ln>
        </p:spPr>
      </p:pic>
      <p:sp>
        <p:nvSpPr>
          <p:cNvPr id="6149" name="Rectangle 88"/>
          <p:cNvSpPr>
            <a:spLocks noGrp="1" noChangeArrowheads="1"/>
          </p:cNvSpPr>
          <p:nvPr>
            <p:ph type="title"/>
          </p:nvPr>
        </p:nvSpPr>
        <p:spPr bwMode="auto">
          <a:xfrm>
            <a:off x="781053" y="274637"/>
            <a:ext cx="10975975" cy="1143000"/>
          </a:xfrm>
          <a:prstGeom prst="rect">
            <a:avLst/>
          </a:prstGeom>
          <a:noFill/>
          <a:ln w="9525" algn="ctr">
            <a:noFill/>
            <a:miter lim="800000"/>
            <a:headEnd/>
            <a:tailEnd/>
          </a:ln>
        </p:spPr>
        <p:txBody>
          <a:bodyPr vert="horz" wrap="square" lIns="91387" tIns="45694" rIns="91387" bIns="45694" numCol="1" anchor="ctr" anchorCtr="0" compatLnSpc="1">
            <a:prstTxWarp prst="textNoShape">
              <a:avLst/>
            </a:prstTxWarp>
          </a:bodyPr>
          <a:lstStyle/>
          <a:p>
            <a:pPr lvl="0"/>
            <a:r>
              <a:rPr lang="zh-CN" altLang="en-US" smtClean="0"/>
              <a:t>单击此处编辑母版标题样式</a:t>
            </a:r>
          </a:p>
        </p:txBody>
      </p:sp>
      <p:sp>
        <p:nvSpPr>
          <p:cNvPr id="6150" name="Rectangle 89"/>
          <p:cNvSpPr>
            <a:spLocks noGrp="1" noChangeArrowheads="1"/>
          </p:cNvSpPr>
          <p:nvPr>
            <p:ph type="body" idx="1"/>
          </p:nvPr>
        </p:nvSpPr>
        <p:spPr bwMode="auto">
          <a:xfrm>
            <a:off x="781053" y="1600211"/>
            <a:ext cx="10975975" cy="4525963"/>
          </a:xfrm>
          <a:prstGeom prst="rect">
            <a:avLst/>
          </a:prstGeom>
          <a:noFill/>
          <a:ln w="9525" algn="ctr">
            <a:noFill/>
            <a:miter lim="800000"/>
            <a:headEnd/>
            <a:tailEnd/>
          </a:ln>
        </p:spPr>
        <p:txBody>
          <a:bodyPr vert="horz" wrap="square" lIns="91387" tIns="45694" rIns="91387" bIns="4569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470602" name="Rectangle 138"/>
          <p:cNvSpPr>
            <a:spLocks noChangeArrowheads="1"/>
          </p:cNvSpPr>
          <p:nvPr userDrawn="1"/>
        </p:nvSpPr>
        <p:spPr bwMode="auto">
          <a:xfrm>
            <a:off x="-2457450" y="528640"/>
            <a:ext cx="2457450" cy="5307012"/>
          </a:xfrm>
          <a:prstGeom prst="rect">
            <a:avLst/>
          </a:prstGeom>
          <a:noFill/>
          <a:ln w="9525">
            <a:noFill/>
            <a:miter lim="800000"/>
            <a:headEnd/>
            <a:tailEnd/>
          </a:ln>
          <a:effectLst/>
        </p:spPr>
        <p:txBody>
          <a:bodyPr lIns="87750" tIns="43873" rIns="87750" bIns="43873"/>
          <a:lstStyle/>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华文细黑" pitchFamily="2" charset="-122"/>
              </a:rPr>
              <a:t>英文标题</a:t>
            </a:r>
            <a:r>
              <a:rPr lang="en-US" altLang="zh-CN" sz="1200" dirty="0">
                <a:solidFill>
                  <a:srgbClr val="F8F8F8"/>
                </a:solidFill>
                <a:latin typeface="FrutigerNext LT Regular" pitchFamily="34" charset="0"/>
                <a:ea typeface="华文细黑" pitchFamily="2" charset="-122"/>
              </a:rPr>
              <a:t>:32-35pt  </a:t>
            </a: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华文细黑" pitchFamily="2" charset="-122"/>
              </a:rPr>
              <a:t>颜色</a:t>
            </a:r>
            <a:r>
              <a:rPr lang="en-US" altLang="zh-CN" sz="1200" dirty="0">
                <a:solidFill>
                  <a:srgbClr val="F8F8F8"/>
                </a:solidFill>
                <a:latin typeface="FrutigerNext LT Regular" pitchFamily="34" charset="0"/>
                <a:ea typeface="华文细黑" pitchFamily="2" charset="-122"/>
              </a:rPr>
              <a:t>: R153 G0 B0</a:t>
            </a:r>
          </a:p>
          <a:p>
            <a:pPr marL="342707" indent="-342707" algn="r">
              <a:lnSpc>
                <a:spcPct val="125000"/>
              </a:lnSpc>
              <a:spcBef>
                <a:spcPct val="20000"/>
              </a:spcBef>
              <a:buClr>
                <a:srgbClr val="990000"/>
              </a:buClr>
              <a:defRPr/>
            </a:pPr>
            <a:r>
              <a:rPr lang="zh-CN" altLang="en-US" sz="1200" dirty="0">
                <a:solidFill>
                  <a:srgbClr val="F8F8F8"/>
                </a:solidFill>
                <a:latin typeface="FrutigerNext LT Medium" pitchFamily="34" charset="0"/>
                <a:ea typeface="华文细黑" pitchFamily="2" charset="-122"/>
              </a:rPr>
              <a:t>内部使用字体 </a:t>
            </a:r>
            <a:r>
              <a:rPr lang="en-US" altLang="zh-CN" sz="1200" dirty="0">
                <a:solidFill>
                  <a:srgbClr val="F8F8F8"/>
                </a:solidFill>
                <a:latin typeface="FrutigerNext LT Medium" pitchFamily="34" charset="0"/>
                <a:ea typeface="华文细黑" pitchFamily="2" charset="-122"/>
              </a:rPr>
              <a:t>:</a:t>
            </a:r>
          </a:p>
          <a:p>
            <a:pPr marL="342707" indent="-342707" algn="r">
              <a:lnSpc>
                <a:spcPct val="125000"/>
              </a:lnSpc>
              <a:spcBef>
                <a:spcPct val="20000"/>
              </a:spcBef>
              <a:buClr>
                <a:srgbClr val="990000"/>
              </a:buClr>
              <a:defRPr/>
            </a:pPr>
            <a:r>
              <a:rPr lang="en-US" altLang="zh-CN" sz="1200" dirty="0" err="1">
                <a:solidFill>
                  <a:srgbClr val="F8F8F8"/>
                </a:solidFill>
                <a:latin typeface="FrutigerNext LT Medium" pitchFamily="34" charset="0"/>
                <a:ea typeface="华文细黑" pitchFamily="2" charset="-122"/>
              </a:rPr>
              <a:t>FrutigerNext</a:t>
            </a:r>
            <a:r>
              <a:rPr lang="en-US" altLang="zh-CN" sz="1200" dirty="0">
                <a:solidFill>
                  <a:srgbClr val="F8F8F8"/>
                </a:solidFill>
                <a:latin typeface="FrutigerNext LT Medium" pitchFamily="34" charset="0"/>
                <a:ea typeface="华文细黑" pitchFamily="2" charset="-122"/>
              </a:rPr>
              <a:t> LT Medium</a:t>
            </a:r>
          </a:p>
          <a:p>
            <a:pPr marL="342707" indent="-342707" algn="r">
              <a:lnSpc>
                <a:spcPct val="125000"/>
              </a:lnSpc>
              <a:spcBef>
                <a:spcPct val="20000"/>
              </a:spcBef>
              <a:buClr>
                <a:srgbClr val="990000"/>
              </a:buClr>
              <a:defRPr/>
            </a:pPr>
            <a:r>
              <a:rPr lang="zh-CN" altLang="en-US" sz="1200" dirty="0">
                <a:solidFill>
                  <a:srgbClr val="F8F8F8"/>
                </a:solidFill>
                <a:latin typeface="FrutigerNext LT Medium" pitchFamily="34" charset="0"/>
                <a:ea typeface="华文细黑" pitchFamily="2" charset="-122"/>
              </a:rPr>
              <a:t>外部使用字体 </a:t>
            </a:r>
            <a:r>
              <a:rPr lang="en-US" altLang="zh-CN" sz="1200" dirty="0">
                <a:solidFill>
                  <a:srgbClr val="F8F8F8"/>
                </a:solidFill>
                <a:latin typeface="FrutigerNext LT Medium" pitchFamily="34" charset="0"/>
                <a:ea typeface="华文细黑" pitchFamily="2" charset="-122"/>
              </a:rPr>
              <a:t>: Arial</a:t>
            </a:r>
          </a:p>
          <a:p>
            <a:pPr marL="342707" indent="-342707" algn="r">
              <a:lnSpc>
                <a:spcPct val="75000"/>
              </a:lnSpc>
              <a:spcBef>
                <a:spcPct val="20000"/>
              </a:spcBef>
              <a:buClr>
                <a:srgbClr val="990000"/>
              </a:buClr>
              <a:defRPr/>
            </a:pPr>
            <a:endParaRPr lang="en-US" altLang="zh-CN" sz="1200" dirty="0">
              <a:solidFill>
                <a:srgbClr val="F8F8F8"/>
              </a:solidFill>
              <a:latin typeface="FrutigerNext LT Regular" pitchFamily="34" charset="0"/>
              <a:ea typeface="华文细黑" pitchFamily="2" charset="-122"/>
            </a:endParaRP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华文细黑" pitchFamily="2" charset="-122"/>
              </a:rPr>
              <a:t>中文标题</a:t>
            </a:r>
            <a:r>
              <a:rPr lang="en-US" altLang="zh-CN" sz="1200" dirty="0">
                <a:solidFill>
                  <a:srgbClr val="F8F8F8"/>
                </a:solidFill>
                <a:latin typeface="FrutigerNext LT Regular" pitchFamily="34" charset="0"/>
                <a:ea typeface="华文细黑" pitchFamily="2" charset="-122"/>
              </a:rPr>
              <a:t>:30-32pt  </a:t>
            </a: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华文细黑" pitchFamily="2" charset="-122"/>
              </a:rPr>
              <a:t>颜色</a:t>
            </a:r>
            <a:r>
              <a:rPr lang="en-US" altLang="zh-CN" sz="1200" dirty="0">
                <a:solidFill>
                  <a:srgbClr val="F8F8F8"/>
                </a:solidFill>
                <a:latin typeface="FrutigerNext LT Regular" pitchFamily="34" charset="0"/>
                <a:ea typeface="华文细黑" pitchFamily="2" charset="-122"/>
              </a:rPr>
              <a:t>: R153 G0 B0</a:t>
            </a: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华文细黑" pitchFamily="2" charset="-122"/>
              </a:rPr>
              <a:t>字体</a:t>
            </a:r>
            <a:r>
              <a:rPr lang="en-US" altLang="zh-CN" sz="1200" dirty="0">
                <a:solidFill>
                  <a:srgbClr val="F8F8F8"/>
                </a:solidFill>
                <a:latin typeface="FrutigerNext LT Regular" pitchFamily="34" charset="0"/>
                <a:ea typeface="华文细黑" pitchFamily="2" charset="-122"/>
              </a:rPr>
              <a:t>:</a:t>
            </a:r>
            <a:r>
              <a:rPr lang="zh-CN" altLang="en-US" sz="1200" dirty="0">
                <a:solidFill>
                  <a:srgbClr val="F8F8F8"/>
                </a:solidFill>
                <a:latin typeface="FrutigerNext LT Regular" pitchFamily="34" charset="0"/>
                <a:ea typeface="华文细黑" pitchFamily="2" charset="-122"/>
              </a:rPr>
              <a:t>黑体</a:t>
            </a:r>
          </a:p>
          <a:p>
            <a:pPr marL="342707" indent="-342707" algn="r">
              <a:lnSpc>
                <a:spcPct val="125000"/>
              </a:lnSpc>
              <a:spcBef>
                <a:spcPct val="20000"/>
              </a:spcBef>
              <a:buClr>
                <a:srgbClr val="990000"/>
              </a:buClr>
              <a:defRPr/>
            </a:pPr>
            <a:endParaRPr lang="zh-CN" altLang="en-US" sz="1200" dirty="0">
              <a:solidFill>
                <a:srgbClr val="F8F8F8"/>
              </a:solidFill>
              <a:latin typeface="FrutigerNext LT Regular" pitchFamily="34" charset="0"/>
              <a:ea typeface="华文细黑" pitchFamily="2" charset="-122"/>
            </a:endParaRPr>
          </a:p>
          <a:p>
            <a:pPr marL="342707" indent="-342707" algn="r">
              <a:lnSpc>
                <a:spcPct val="125000"/>
              </a:lnSpc>
              <a:spcBef>
                <a:spcPct val="20000"/>
              </a:spcBef>
              <a:buClr>
                <a:srgbClr val="990000"/>
              </a:buClr>
              <a:defRPr/>
            </a:pPr>
            <a:endParaRPr lang="zh-CN" altLang="en-US" sz="1200" dirty="0">
              <a:solidFill>
                <a:srgbClr val="F8F8F8"/>
              </a:solidFill>
              <a:latin typeface="FrutigerNext LT Regular" pitchFamily="34" charset="0"/>
              <a:ea typeface="华文细黑" pitchFamily="2" charset="-122"/>
            </a:endParaRPr>
          </a:p>
          <a:p>
            <a:pPr marL="342707" indent="-342707" algn="r">
              <a:lnSpc>
                <a:spcPct val="125000"/>
              </a:lnSpc>
              <a:spcBef>
                <a:spcPct val="20000"/>
              </a:spcBef>
              <a:buClr>
                <a:srgbClr val="990000"/>
              </a:buClr>
              <a:defRPr/>
            </a:pPr>
            <a:endParaRPr lang="zh-CN" altLang="en-US" sz="1200" dirty="0">
              <a:solidFill>
                <a:srgbClr val="F8F8F8"/>
              </a:solidFill>
              <a:latin typeface="FrutigerNext LT Regular" pitchFamily="34" charset="0"/>
              <a:ea typeface="华文细黑" pitchFamily="2" charset="-122"/>
            </a:endParaRP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华文细黑" pitchFamily="2" charset="-122"/>
              </a:rPr>
              <a:t>英文正文</a:t>
            </a:r>
            <a:r>
              <a:rPr lang="en-US" altLang="zh-CN" sz="1200" dirty="0">
                <a:solidFill>
                  <a:srgbClr val="F8F8F8"/>
                </a:solidFill>
                <a:latin typeface="FrutigerNext LT Regular" pitchFamily="34" charset="0"/>
                <a:ea typeface="华文细黑" pitchFamily="2" charset="-122"/>
              </a:rPr>
              <a:t>:20-22pt</a:t>
            </a: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华文细黑" pitchFamily="2" charset="-122"/>
              </a:rPr>
              <a:t>子目录 </a:t>
            </a:r>
            <a:r>
              <a:rPr lang="en-US" altLang="zh-CN" sz="1200" dirty="0">
                <a:solidFill>
                  <a:srgbClr val="F8F8F8"/>
                </a:solidFill>
                <a:latin typeface="FrutigerNext LT Regular" pitchFamily="34" charset="0"/>
                <a:ea typeface="华文细黑" pitchFamily="2" charset="-122"/>
              </a:rPr>
              <a:t>(2-5</a:t>
            </a:r>
            <a:r>
              <a:rPr lang="zh-CN" altLang="en-US" sz="1200" dirty="0">
                <a:solidFill>
                  <a:srgbClr val="F8F8F8"/>
                </a:solidFill>
                <a:latin typeface="FrutigerNext LT Regular" pitchFamily="34" charset="0"/>
                <a:ea typeface="华文细黑" pitchFamily="2" charset="-122"/>
              </a:rPr>
              <a:t>级</a:t>
            </a:r>
            <a:r>
              <a:rPr lang="en-US" altLang="zh-CN" sz="1200" dirty="0">
                <a:solidFill>
                  <a:srgbClr val="F8F8F8"/>
                </a:solidFill>
                <a:latin typeface="FrutigerNext LT Regular" pitchFamily="34" charset="0"/>
                <a:ea typeface="华文细黑" pitchFamily="2" charset="-122"/>
              </a:rPr>
              <a:t>) :18pt  </a:t>
            </a: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华文细黑" pitchFamily="2" charset="-122"/>
              </a:rPr>
              <a:t>颜色</a:t>
            </a:r>
            <a:r>
              <a:rPr lang="en-US" altLang="zh-CN" sz="1200" dirty="0">
                <a:solidFill>
                  <a:srgbClr val="F8F8F8"/>
                </a:solidFill>
                <a:latin typeface="FrutigerNext LT Regular" pitchFamily="34" charset="0"/>
                <a:ea typeface="华文细黑" pitchFamily="2" charset="-122"/>
              </a:rPr>
              <a:t>:</a:t>
            </a:r>
            <a:r>
              <a:rPr lang="zh-CN" altLang="en-US" sz="1200" dirty="0">
                <a:solidFill>
                  <a:srgbClr val="F8F8F8"/>
                </a:solidFill>
                <a:latin typeface="FrutigerNext LT Regular" pitchFamily="34" charset="0"/>
                <a:ea typeface="华文细黑" pitchFamily="2" charset="-122"/>
              </a:rPr>
              <a:t>黑色</a:t>
            </a:r>
          </a:p>
          <a:p>
            <a:pPr marL="342707" indent="-342707" algn="r">
              <a:lnSpc>
                <a:spcPct val="125000"/>
              </a:lnSpc>
              <a:spcBef>
                <a:spcPct val="20000"/>
              </a:spcBef>
              <a:buClr>
                <a:srgbClr val="990000"/>
              </a:buClr>
              <a:defRPr/>
            </a:pPr>
            <a:r>
              <a:rPr lang="zh-CN" altLang="en-US" sz="1200" dirty="0">
                <a:solidFill>
                  <a:srgbClr val="F8F8F8"/>
                </a:solidFill>
                <a:latin typeface="FrutigerNext LT Medium" pitchFamily="34" charset="0"/>
                <a:ea typeface="华文细黑" pitchFamily="2" charset="-122"/>
              </a:rPr>
              <a:t>内部使用字体 </a:t>
            </a:r>
            <a:r>
              <a:rPr lang="en-US" altLang="zh-CN" sz="1200" dirty="0">
                <a:solidFill>
                  <a:srgbClr val="F8F8F8"/>
                </a:solidFill>
                <a:latin typeface="FrutigerNext LT Medium" pitchFamily="34" charset="0"/>
                <a:ea typeface="华文细黑" pitchFamily="2" charset="-122"/>
              </a:rPr>
              <a:t>:</a:t>
            </a:r>
          </a:p>
          <a:p>
            <a:pPr marL="342707" indent="-342707" algn="r">
              <a:lnSpc>
                <a:spcPct val="125000"/>
              </a:lnSpc>
              <a:spcBef>
                <a:spcPct val="20000"/>
              </a:spcBef>
              <a:buClr>
                <a:srgbClr val="990000"/>
              </a:buClr>
              <a:defRPr/>
            </a:pPr>
            <a:r>
              <a:rPr lang="en-US" altLang="zh-CN" sz="1200" dirty="0" err="1">
                <a:solidFill>
                  <a:srgbClr val="F8F8F8"/>
                </a:solidFill>
                <a:latin typeface="FrutigerNext LT Medium" pitchFamily="34" charset="0"/>
                <a:ea typeface="华文细黑" pitchFamily="2" charset="-122"/>
              </a:rPr>
              <a:t>FrutigerNext</a:t>
            </a:r>
            <a:r>
              <a:rPr lang="en-US" altLang="zh-CN" sz="1200" dirty="0">
                <a:solidFill>
                  <a:srgbClr val="F8F8F8"/>
                </a:solidFill>
                <a:latin typeface="FrutigerNext LT Medium" pitchFamily="34" charset="0"/>
                <a:ea typeface="华文细黑" pitchFamily="2" charset="-122"/>
              </a:rPr>
              <a:t> LT Regular</a:t>
            </a:r>
          </a:p>
          <a:p>
            <a:pPr marL="342707" indent="-342707" algn="r">
              <a:lnSpc>
                <a:spcPct val="125000"/>
              </a:lnSpc>
              <a:spcBef>
                <a:spcPct val="20000"/>
              </a:spcBef>
              <a:buClr>
                <a:srgbClr val="990000"/>
              </a:buClr>
              <a:defRPr/>
            </a:pPr>
            <a:r>
              <a:rPr lang="zh-CN" altLang="en-US" sz="1200" dirty="0">
                <a:solidFill>
                  <a:srgbClr val="F8F8F8"/>
                </a:solidFill>
                <a:latin typeface="FrutigerNext LT Medium" pitchFamily="34" charset="0"/>
                <a:ea typeface="华文细黑" pitchFamily="2" charset="-122"/>
              </a:rPr>
              <a:t>外部使用字体 </a:t>
            </a:r>
            <a:r>
              <a:rPr lang="en-US" altLang="zh-CN" sz="1200" dirty="0">
                <a:solidFill>
                  <a:srgbClr val="F8F8F8"/>
                </a:solidFill>
                <a:latin typeface="FrutigerNext LT Medium" pitchFamily="34" charset="0"/>
                <a:ea typeface="华文细黑" pitchFamily="2" charset="-122"/>
              </a:rPr>
              <a:t>: Arial</a:t>
            </a:r>
          </a:p>
          <a:p>
            <a:pPr marL="342707" indent="-342707" algn="r">
              <a:lnSpc>
                <a:spcPct val="75000"/>
              </a:lnSpc>
              <a:spcBef>
                <a:spcPct val="20000"/>
              </a:spcBef>
              <a:buClr>
                <a:srgbClr val="990000"/>
              </a:buClr>
              <a:defRPr/>
            </a:pPr>
            <a:endParaRPr lang="en-US" altLang="zh-CN" sz="1200" dirty="0">
              <a:solidFill>
                <a:srgbClr val="F8F8F8"/>
              </a:solidFill>
              <a:latin typeface="FrutigerNext LT Regular" pitchFamily="34" charset="0"/>
              <a:ea typeface="华文细黑" pitchFamily="2" charset="-122"/>
            </a:endParaRP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华文细黑" pitchFamily="2" charset="-122"/>
              </a:rPr>
              <a:t>中文正文</a:t>
            </a:r>
            <a:r>
              <a:rPr lang="en-US" altLang="zh-CN" sz="1200" dirty="0">
                <a:solidFill>
                  <a:srgbClr val="F8F8F8"/>
                </a:solidFill>
                <a:latin typeface="FrutigerNext LT Regular" pitchFamily="34" charset="0"/>
                <a:ea typeface="华文细黑" pitchFamily="2" charset="-122"/>
              </a:rPr>
              <a:t>:18-20pt</a:t>
            </a: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华文细黑" pitchFamily="2" charset="-122"/>
              </a:rPr>
              <a:t>子目录</a:t>
            </a:r>
            <a:r>
              <a:rPr lang="en-US" altLang="zh-CN" sz="1200" dirty="0">
                <a:solidFill>
                  <a:srgbClr val="F8F8F8"/>
                </a:solidFill>
                <a:latin typeface="FrutigerNext LT Regular" pitchFamily="34" charset="0"/>
                <a:ea typeface="华文细黑" pitchFamily="2" charset="-122"/>
              </a:rPr>
              <a:t>(2-5</a:t>
            </a:r>
            <a:r>
              <a:rPr lang="zh-CN" altLang="en-US" sz="1200" dirty="0">
                <a:solidFill>
                  <a:srgbClr val="F8F8F8"/>
                </a:solidFill>
                <a:latin typeface="FrutigerNext LT Regular" pitchFamily="34" charset="0"/>
                <a:ea typeface="华文细黑" pitchFamily="2" charset="-122"/>
              </a:rPr>
              <a:t>级</a:t>
            </a:r>
            <a:r>
              <a:rPr lang="en-US" altLang="zh-CN" sz="1200" dirty="0">
                <a:solidFill>
                  <a:srgbClr val="F8F8F8"/>
                </a:solidFill>
                <a:latin typeface="FrutigerNext LT Regular" pitchFamily="34" charset="0"/>
                <a:ea typeface="华文细黑" pitchFamily="2" charset="-122"/>
              </a:rPr>
              <a:t>):18pt </a:t>
            </a: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华文细黑" pitchFamily="2" charset="-122"/>
              </a:rPr>
              <a:t>颜色</a:t>
            </a:r>
            <a:r>
              <a:rPr lang="en-US" altLang="zh-CN" sz="1200" dirty="0">
                <a:solidFill>
                  <a:srgbClr val="F8F8F8"/>
                </a:solidFill>
                <a:latin typeface="FrutigerNext LT Regular" pitchFamily="34" charset="0"/>
                <a:ea typeface="华文细黑" pitchFamily="2" charset="-122"/>
              </a:rPr>
              <a:t>:</a:t>
            </a:r>
            <a:r>
              <a:rPr lang="zh-CN" altLang="en-US" sz="1200" dirty="0">
                <a:solidFill>
                  <a:srgbClr val="F8F8F8"/>
                </a:solidFill>
                <a:latin typeface="FrutigerNext LT Regular" pitchFamily="34" charset="0"/>
                <a:ea typeface="华文细黑" pitchFamily="2" charset="-122"/>
              </a:rPr>
              <a:t>黑色</a:t>
            </a: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华文细黑" pitchFamily="2" charset="-122"/>
              </a:rPr>
              <a:t>字体</a:t>
            </a:r>
            <a:r>
              <a:rPr lang="en-US" altLang="zh-CN" sz="1200" dirty="0">
                <a:solidFill>
                  <a:srgbClr val="F8F8F8"/>
                </a:solidFill>
                <a:latin typeface="FrutigerNext LT Regular" pitchFamily="34" charset="0"/>
                <a:ea typeface="华文细黑" pitchFamily="2" charset="-122"/>
              </a:rPr>
              <a:t>:</a:t>
            </a:r>
            <a:r>
              <a:rPr lang="zh-CN" altLang="en-US" sz="1200" dirty="0">
                <a:solidFill>
                  <a:srgbClr val="F8F8F8"/>
                </a:solidFill>
                <a:latin typeface="FrutigerNext LT Regular" pitchFamily="34" charset="0"/>
                <a:ea typeface="华文细黑" pitchFamily="2" charset="-122"/>
              </a:rPr>
              <a:t>细黑体 </a:t>
            </a:r>
            <a:endParaRPr lang="zh-CN" altLang="en-US" sz="1200" dirty="0">
              <a:solidFill>
                <a:srgbClr val="080808"/>
              </a:solidFill>
              <a:latin typeface="FrutigerNext LT Regular" pitchFamily="34" charset="0"/>
              <a:ea typeface="华文细黑" pitchFamily="2" charset="-122"/>
            </a:endParaRPr>
          </a:p>
        </p:txBody>
      </p:sp>
      <p:sp>
        <p:nvSpPr>
          <p:cNvPr id="1470603" name="Rectangle 139"/>
          <p:cNvSpPr>
            <a:spLocks noChangeArrowheads="1"/>
          </p:cNvSpPr>
          <p:nvPr userDrawn="1"/>
        </p:nvSpPr>
        <p:spPr bwMode="auto">
          <a:xfrm>
            <a:off x="12361978" y="5444067"/>
            <a:ext cx="1227137" cy="323097"/>
          </a:xfrm>
          <a:prstGeom prst="rect">
            <a:avLst/>
          </a:prstGeom>
          <a:solidFill>
            <a:srgbClr val="F8F8F8"/>
          </a:solidFill>
          <a:ln w="9525" algn="ctr">
            <a:noFill/>
            <a:miter lim="800000"/>
            <a:headEnd/>
            <a:tailEnd/>
          </a:ln>
          <a:effectLst/>
        </p:spPr>
        <p:txBody>
          <a:bodyPr lIns="91371" tIns="45686" rIns="91371" bIns="45686" anchor="ctr">
            <a:spAutoFit/>
          </a:bodyPr>
          <a:lstStyle/>
          <a:p>
            <a:pPr algn="ctr" defTabSz="877391" eaLnBrk="0" hangingPunct="0">
              <a:defRPr/>
            </a:pPr>
            <a:endParaRPr lang="zh-CN" altLang="zh-CN" sz="1500" dirty="0">
              <a:solidFill>
                <a:srgbClr val="FFFFFF"/>
              </a:solidFill>
              <a:latin typeface="FrutigerNext LT Regular" pitchFamily="34" charset="0"/>
            </a:endParaRPr>
          </a:p>
        </p:txBody>
      </p:sp>
      <p:grpSp>
        <p:nvGrpSpPr>
          <p:cNvPr id="2" name="Group 140"/>
          <p:cNvGrpSpPr>
            <a:grpSpLocks/>
          </p:cNvGrpSpPr>
          <p:nvPr userDrawn="1"/>
        </p:nvGrpSpPr>
        <p:grpSpPr bwMode="auto">
          <a:xfrm>
            <a:off x="12472988" y="5278444"/>
            <a:ext cx="989012" cy="184151"/>
            <a:chOff x="6657" y="3492"/>
            <a:chExt cx="527" cy="121"/>
          </a:xfrm>
        </p:grpSpPr>
        <p:sp>
          <p:nvSpPr>
            <p:cNvPr id="1470605" name="Rectangle 141"/>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470606" name="Rectangle 142"/>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470607" name="Rectangle 143"/>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470608" name="Rectangle 144"/>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grpSp>
      <p:grpSp>
        <p:nvGrpSpPr>
          <p:cNvPr id="3" name="Group 145"/>
          <p:cNvGrpSpPr>
            <a:grpSpLocks/>
          </p:cNvGrpSpPr>
          <p:nvPr userDrawn="1"/>
        </p:nvGrpSpPr>
        <p:grpSpPr bwMode="auto">
          <a:xfrm>
            <a:off x="12472988" y="6204103"/>
            <a:ext cx="989012" cy="182563"/>
            <a:chOff x="6657" y="4103"/>
            <a:chExt cx="527" cy="121"/>
          </a:xfrm>
        </p:grpSpPr>
        <p:sp>
          <p:nvSpPr>
            <p:cNvPr id="1470610" name="Rectangle 146"/>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470611" name="Rectangle 147"/>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470612" name="Rectangle 148"/>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470613" name="Rectangle 149"/>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grpSp>
      <p:grpSp>
        <p:nvGrpSpPr>
          <p:cNvPr id="4" name="Group 150"/>
          <p:cNvGrpSpPr>
            <a:grpSpLocks/>
          </p:cNvGrpSpPr>
          <p:nvPr userDrawn="1"/>
        </p:nvGrpSpPr>
        <p:grpSpPr bwMode="auto">
          <a:xfrm>
            <a:off x="12472988" y="6450015"/>
            <a:ext cx="989012" cy="182563"/>
            <a:chOff x="6657" y="4266"/>
            <a:chExt cx="527" cy="121"/>
          </a:xfrm>
        </p:grpSpPr>
        <p:sp>
          <p:nvSpPr>
            <p:cNvPr id="1470615" name="Rectangle 151"/>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470616" name="Rectangle 152"/>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470617" name="Rectangle 153"/>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470618" name="Rectangle 154"/>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grpSp>
      <p:grpSp>
        <p:nvGrpSpPr>
          <p:cNvPr id="5" name="Group 155"/>
          <p:cNvGrpSpPr>
            <a:grpSpLocks/>
          </p:cNvGrpSpPr>
          <p:nvPr userDrawn="1"/>
        </p:nvGrpSpPr>
        <p:grpSpPr bwMode="auto">
          <a:xfrm>
            <a:off x="12472988" y="5527831"/>
            <a:ext cx="989012" cy="182563"/>
            <a:chOff x="6657" y="3656"/>
            <a:chExt cx="527" cy="121"/>
          </a:xfrm>
        </p:grpSpPr>
        <p:sp>
          <p:nvSpPr>
            <p:cNvPr id="1470620" name="Rectangle 156"/>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470621" name="Rectangle 157"/>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470622" name="Rectangle 158"/>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470623" name="Rectangle 159"/>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grpSp>
      <p:grpSp>
        <p:nvGrpSpPr>
          <p:cNvPr id="6" name="Group 160"/>
          <p:cNvGrpSpPr>
            <a:grpSpLocks/>
          </p:cNvGrpSpPr>
          <p:nvPr userDrawn="1"/>
        </p:nvGrpSpPr>
        <p:grpSpPr bwMode="auto">
          <a:xfrm>
            <a:off x="12472988" y="5957891"/>
            <a:ext cx="989012" cy="182563"/>
            <a:chOff x="6657" y="3941"/>
            <a:chExt cx="527" cy="121"/>
          </a:xfrm>
        </p:grpSpPr>
        <p:sp>
          <p:nvSpPr>
            <p:cNvPr id="1470625" name="Rectangle 161"/>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470626" name="Rectangle 162"/>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470627" name="Rectangle 163"/>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470628" name="Rectangle 164"/>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grpSp>
      <p:grpSp>
        <p:nvGrpSpPr>
          <p:cNvPr id="7" name="Group 165"/>
          <p:cNvGrpSpPr>
            <a:grpSpLocks/>
          </p:cNvGrpSpPr>
          <p:nvPr userDrawn="1"/>
        </p:nvGrpSpPr>
        <p:grpSpPr bwMode="auto">
          <a:xfrm>
            <a:off x="12472988" y="6697667"/>
            <a:ext cx="989012" cy="182563"/>
            <a:chOff x="6657" y="4430"/>
            <a:chExt cx="527" cy="121"/>
          </a:xfrm>
        </p:grpSpPr>
        <p:sp>
          <p:nvSpPr>
            <p:cNvPr id="1470630" name="Rectangle 166"/>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470631" name="Rectangle 167"/>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470632" name="Rectangle 168"/>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470633" name="Rectangle 169"/>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grpSp>
      <p:grpSp>
        <p:nvGrpSpPr>
          <p:cNvPr id="8" name="Group 170"/>
          <p:cNvGrpSpPr>
            <a:grpSpLocks/>
          </p:cNvGrpSpPr>
          <p:nvPr userDrawn="1"/>
        </p:nvGrpSpPr>
        <p:grpSpPr bwMode="auto">
          <a:xfrm>
            <a:off x="12472988" y="5032381"/>
            <a:ext cx="989012" cy="184151"/>
            <a:chOff x="6657" y="3329"/>
            <a:chExt cx="527" cy="122"/>
          </a:xfrm>
        </p:grpSpPr>
        <p:sp>
          <p:nvSpPr>
            <p:cNvPr id="1470635" name="Rectangle 171"/>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470636" name="Rectangle 172"/>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470637" name="Rectangle 173"/>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470638" name="Rectangle 174"/>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grpSp>
      <p:grpSp>
        <p:nvGrpSpPr>
          <p:cNvPr id="9" name="Group 175"/>
          <p:cNvGrpSpPr>
            <a:grpSpLocks/>
          </p:cNvGrpSpPr>
          <p:nvPr userDrawn="1"/>
        </p:nvGrpSpPr>
        <p:grpSpPr bwMode="auto">
          <a:xfrm>
            <a:off x="12472988" y="4600731"/>
            <a:ext cx="989012" cy="182563"/>
            <a:chOff x="6657" y="3043"/>
            <a:chExt cx="527" cy="121"/>
          </a:xfrm>
        </p:grpSpPr>
        <p:sp>
          <p:nvSpPr>
            <p:cNvPr id="1470640" name="Rectangle 176"/>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470641" name="Rectangle 177"/>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470642" name="Rectangle 178"/>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470643" name="Rectangle 179"/>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grpSp>
      <p:grpSp>
        <p:nvGrpSpPr>
          <p:cNvPr id="10" name="Group 180"/>
          <p:cNvGrpSpPr>
            <a:grpSpLocks/>
          </p:cNvGrpSpPr>
          <p:nvPr userDrawn="1"/>
        </p:nvGrpSpPr>
        <p:grpSpPr bwMode="auto">
          <a:xfrm>
            <a:off x="12472988" y="4354519"/>
            <a:ext cx="989012" cy="184151"/>
            <a:chOff x="6657" y="2881"/>
            <a:chExt cx="527" cy="121"/>
          </a:xfrm>
        </p:grpSpPr>
        <p:sp>
          <p:nvSpPr>
            <p:cNvPr id="1470645" name="Rectangle 181"/>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470646" name="Rectangle 182"/>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470647" name="Rectangle 183"/>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470648" name="Rectangle 184"/>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grpSp>
      <p:sp>
        <p:nvSpPr>
          <p:cNvPr id="1470649" name="Rectangle 185"/>
          <p:cNvSpPr>
            <a:spLocks noChangeArrowheads="1"/>
          </p:cNvSpPr>
          <p:nvPr userDrawn="1"/>
        </p:nvSpPr>
        <p:spPr bwMode="auto">
          <a:xfrm>
            <a:off x="12269790" y="2263783"/>
            <a:ext cx="1401763" cy="2654300"/>
          </a:xfrm>
          <a:prstGeom prst="rect">
            <a:avLst/>
          </a:prstGeom>
          <a:noFill/>
          <a:ln w="9525">
            <a:noFill/>
            <a:miter lim="800000"/>
            <a:headEnd/>
            <a:tailEnd/>
          </a:ln>
          <a:effectLst/>
        </p:spPr>
        <p:txBody>
          <a:bodyPr lIns="87750" tIns="43873" rIns="87750" bIns="43873"/>
          <a:lstStyle/>
          <a:p>
            <a:pPr marL="342707" indent="-342707">
              <a:lnSpc>
                <a:spcPct val="120000"/>
              </a:lnSpc>
              <a:spcBef>
                <a:spcPct val="20000"/>
              </a:spcBef>
              <a:buClr>
                <a:srgbClr val="990000"/>
              </a:buClr>
              <a:defRPr/>
            </a:pPr>
            <a:r>
              <a:rPr lang="zh-CN" altLang="en-US" sz="1200" dirty="0">
                <a:solidFill>
                  <a:srgbClr val="F8F8F8"/>
                </a:solidFill>
                <a:latin typeface="华文细黑" pitchFamily="2" charset="-122"/>
                <a:ea typeface="华文细黑" pitchFamily="2" charset="-122"/>
              </a:rPr>
              <a:t>配色参考方案：</a:t>
            </a:r>
          </a:p>
          <a:p>
            <a:pPr marL="342707" indent="-342707">
              <a:lnSpc>
                <a:spcPct val="120000"/>
              </a:lnSpc>
              <a:spcBef>
                <a:spcPct val="20000"/>
              </a:spcBef>
              <a:buClr>
                <a:srgbClr val="990000"/>
              </a:buClr>
              <a:defRPr/>
            </a:pPr>
            <a:r>
              <a:rPr lang="zh-CN" altLang="en-US" sz="1200" dirty="0">
                <a:solidFill>
                  <a:srgbClr val="F8F8F8"/>
                </a:solidFill>
                <a:latin typeface="华文细黑" pitchFamily="2" charset="-122"/>
                <a:ea typeface="华文细黑" pitchFamily="2" charset="-122"/>
              </a:rPr>
              <a:t>建议同一页面内不超过四种颜色，以下是９组配色方案，同一页面内只选择一组使用。</a:t>
            </a:r>
          </a:p>
          <a:p>
            <a:pPr marL="342707" indent="-342707">
              <a:lnSpc>
                <a:spcPct val="120000"/>
              </a:lnSpc>
              <a:spcBef>
                <a:spcPct val="20000"/>
              </a:spcBef>
              <a:buClr>
                <a:srgbClr val="990000"/>
              </a:buClr>
              <a:defRPr/>
            </a:pPr>
            <a:r>
              <a:rPr lang="zh-CN" altLang="en-US" sz="1200" dirty="0">
                <a:solidFill>
                  <a:srgbClr val="F8F8F8"/>
                </a:solidFill>
                <a:latin typeface="华文细黑" pitchFamily="2" charset="-122"/>
                <a:ea typeface="华文细黑" pitchFamily="2" charset="-122"/>
              </a:rPr>
              <a:t>（仅供参考）</a:t>
            </a:r>
          </a:p>
        </p:txBody>
      </p:sp>
      <p:sp>
        <p:nvSpPr>
          <p:cNvPr id="1470650" name="Rectangle 186"/>
          <p:cNvSpPr>
            <a:spLocks noChangeArrowheads="1"/>
          </p:cNvSpPr>
          <p:nvPr userDrawn="1"/>
        </p:nvSpPr>
        <p:spPr bwMode="auto">
          <a:xfrm>
            <a:off x="12269790" y="-61903"/>
            <a:ext cx="1401763" cy="838201"/>
          </a:xfrm>
          <a:prstGeom prst="rect">
            <a:avLst/>
          </a:prstGeom>
          <a:noFill/>
          <a:ln w="9525">
            <a:noFill/>
            <a:miter lim="800000"/>
            <a:headEnd/>
            <a:tailEnd/>
          </a:ln>
          <a:effectLst/>
        </p:spPr>
        <p:txBody>
          <a:bodyPr lIns="87750" tIns="43873" rIns="87750" bIns="43873"/>
          <a:lstStyle/>
          <a:p>
            <a:pPr marL="342707" indent="-342707">
              <a:lnSpc>
                <a:spcPct val="120000"/>
              </a:lnSpc>
              <a:spcBef>
                <a:spcPct val="20000"/>
              </a:spcBef>
              <a:buClr>
                <a:srgbClr val="990000"/>
              </a:buClr>
              <a:defRPr/>
            </a:pPr>
            <a:r>
              <a:rPr lang="zh-CN" altLang="en-US" sz="1200" dirty="0">
                <a:solidFill>
                  <a:srgbClr val="F8F8F8"/>
                </a:solidFill>
                <a:latin typeface="华文细黑" pitchFamily="2" charset="-122"/>
                <a:ea typeface="华文细黑" pitchFamily="2" charset="-122"/>
              </a:rPr>
              <a:t>客户或者合作伙伴的标志放在右上角</a:t>
            </a:r>
            <a:r>
              <a:rPr lang="en-US" altLang="zh-CN" sz="1200" dirty="0">
                <a:solidFill>
                  <a:srgbClr val="F8F8F8"/>
                </a:solidFill>
                <a:latin typeface="华文细黑" pitchFamily="2" charset="-122"/>
                <a:ea typeface="华文细黑" pitchFamily="2" charset="-122"/>
              </a:rPr>
              <a:t>.</a:t>
            </a:r>
          </a:p>
        </p:txBody>
      </p:sp>
      <p:sp>
        <p:nvSpPr>
          <p:cNvPr id="69" name="Text Box 85"/>
          <p:cNvSpPr txBox="1">
            <a:spLocks noChangeArrowheads="1"/>
          </p:cNvSpPr>
          <p:nvPr userDrawn="1"/>
        </p:nvSpPr>
        <p:spPr bwMode="auto">
          <a:xfrm>
            <a:off x="898528" y="6429376"/>
            <a:ext cx="2139465" cy="217580"/>
          </a:xfrm>
          <a:prstGeom prst="rect">
            <a:avLst/>
          </a:prstGeom>
          <a:noFill/>
          <a:ln w="9525">
            <a:noFill/>
            <a:miter lim="800000"/>
            <a:headEnd/>
            <a:tailEnd/>
          </a:ln>
        </p:spPr>
        <p:txBody>
          <a:bodyPr wrap="none" lIns="78312" tIns="39158" rIns="78312" bIns="39158">
            <a:spAutoFit/>
          </a:bodyPr>
          <a:lstStyle/>
          <a:p>
            <a:pPr defTabSz="783779" eaLnBrk="0" hangingPunct="0">
              <a:defRPr/>
            </a:pPr>
            <a:r>
              <a:rPr lang="en-US" altLang="zh-CN" sz="900" b="1" dirty="0">
                <a:solidFill>
                  <a:srgbClr val="000000"/>
                </a:solidFill>
                <a:latin typeface="Arial" charset="0"/>
                <a:ea typeface="ＭＳ Ｐゴシック" pitchFamily="34" charset="-128"/>
              </a:rPr>
              <a:t>HUAWEI TECHNOLOGIES CO., LTD.</a:t>
            </a:r>
          </a:p>
        </p:txBody>
      </p:sp>
      <p:sp>
        <p:nvSpPr>
          <p:cNvPr id="58" name="矩形 57"/>
          <p:cNvSpPr/>
          <p:nvPr userDrawn="1"/>
        </p:nvSpPr>
        <p:spPr>
          <a:xfrm>
            <a:off x="7681939" y="6381907"/>
            <a:ext cx="412185" cy="276946"/>
          </a:xfrm>
          <a:prstGeom prst="rect">
            <a:avLst/>
          </a:prstGeom>
        </p:spPr>
        <p:txBody>
          <a:bodyPr wrap="none" lIns="91387" tIns="45694" rIns="91387" bIns="45694">
            <a:spAutoFit/>
          </a:bodyPr>
          <a:lstStyle/>
          <a:p>
            <a:pPr>
              <a:defRPr/>
            </a:pPr>
            <a:fld id="{3A660D03-E91B-42EB-8B97-5955B6675E46}" type="slidenum">
              <a:rPr lang="en-US" sz="1200">
                <a:solidFill>
                  <a:srgbClr val="000000">
                    <a:lumMod val="75000"/>
                  </a:srgbClr>
                </a:solidFill>
              </a:rPr>
              <a:pPr>
                <a:defRPr/>
              </a:pPr>
              <a:t>‹#›</a:t>
            </a:fld>
            <a:r>
              <a:rPr lang="en-US" sz="1200" dirty="0">
                <a:solidFill>
                  <a:srgbClr val="000000">
                    <a:lumMod val="75000"/>
                  </a:srgbClr>
                </a:solidFill>
              </a:rPr>
              <a:t> </a:t>
            </a:r>
          </a:p>
        </p:txBody>
      </p:sp>
    </p:spTree>
  </p:cSld>
  <p:clrMap bg1="lt1" tx1="dk1" bg2="lt2" tx2="dk2" accent1="accent1" accent2="accent2" accent3="accent3" accent4="accent4" accent5="accent5" accent6="accent6" hlink="hlink" folHlink="folHlink"/>
  <p:sldLayoutIdLst>
    <p:sldLayoutId id="2147485095" r:id="rId1"/>
    <p:sldLayoutId id="2147485096" r:id="rId2"/>
    <p:sldLayoutId id="2147485097" r:id="rId3"/>
  </p:sldLayoutIdLst>
  <p:transition/>
  <p:hf sldNum="0" hdr="0" ftr="0"/>
  <p:txStyles>
    <p:titleStyle>
      <a:lvl1pPr algn="l" rtl="0" eaLnBrk="0" fontAlgn="base" hangingPunct="0">
        <a:spcBef>
          <a:spcPct val="0"/>
        </a:spcBef>
        <a:spcAft>
          <a:spcPct val="0"/>
        </a:spcAft>
        <a:defRPr sz="3200" b="1">
          <a:solidFill>
            <a:srgbClr val="990000"/>
          </a:solidFill>
          <a:latin typeface="+mj-lt"/>
          <a:ea typeface="+mj-ea"/>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2pPr>
      <a:lvl3pPr algn="l" rtl="0" eaLnBrk="0" fontAlgn="base" hangingPunct="0">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3pPr>
      <a:lvl4pPr algn="l" rtl="0" eaLnBrk="0" fontAlgn="base" hangingPunct="0">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4pPr>
      <a:lvl5pPr algn="l" rtl="0" eaLnBrk="0" fontAlgn="base" hangingPunct="0">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5pPr>
      <a:lvl6pPr marL="456944"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6pPr>
      <a:lvl7pPr marL="913882"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7pPr>
      <a:lvl8pPr marL="1370823"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8pPr>
      <a:lvl9pPr marL="1827764" algn="l" rtl="0" fontAlgn="base">
        <a:spcBef>
          <a:spcPct val="0"/>
        </a:spcBef>
        <a:spcAft>
          <a:spcPct val="0"/>
        </a:spcAft>
        <a:defRPr sz="3200" b="1">
          <a:solidFill>
            <a:srgbClr val="990000"/>
          </a:solidFill>
          <a:latin typeface="FrutigerNext LT Medium" pitchFamily="34" charset="0"/>
          <a:ea typeface="华文细黑" pitchFamily="2" charset="-122"/>
          <a:cs typeface="宋体" pitchFamily="2" charset="-122"/>
        </a:defRPr>
      </a:lvl9pPr>
    </p:titleStyle>
    <p:bodyStyle>
      <a:lvl1pPr marL="342707" indent="-342707" algn="l" rtl="0" eaLnBrk="0" fontAlgn="base" hangingPunct="0">
        <a:spcBef>
          <a:spcPct val="20000"/>
        </a:spcBef>
        <a:spcAft>
          <a:spcPct val="0"/>
        </a:spcAft>
        <a:buClr>
          <a:srgbClr val="990000"/>
        </a:buClr>
        <a:buChar char="•"/>
        <a:defRPr sz="2400" b="1">
          <a:solidFill>
            <a:schemeClr val="tx1"/>
          </a:solidFill>
          <a:latin typeface="+mn-lt"/>
          <a:ea typeface="+mn-ea"/>
          <a:cs typeface="+mn-cs"/>
        </a:defRPr>
      </a:lvl1pPr>
      <a:lvl2pPr marL="742529" indent="-285589" algn="l" rtl="0" eaLnBrk="0" fontAlgn="base" hangingPunct="0">
        <a:spcBef>
          <a:spcPct val="20000"/>
        </a:spcBef>
        <a:spcAft>
          <a:spcPct val="0"/>
        </a:spcAft>
        <a:buFont typeface="Arial" pitchFamily="34" charset="0"/>
        <a:buChar char="›"/>
        <a:defRPr sz="2000">
          <a:solidFill>
            <a:schemeClr val="tx1"/>
          </a:solidFill>
          <a:latin typeface="+mn-lt"/>
          <a:ea typeface="+mn-ea"/>
          <a:cs typeface="+mn-cs"/>
        </a:defRPr>
      </a:lvl2pPr>
      <a:lvl3pPr marL="1142351" indent="-228471" algn="l" rtl="0" eaLnBrk="0" fontAlgn="base" hangingPunct="0">
        <a:spcBef>
          <a:spcPct val="20000"/>
        </a:spcBef>
        <a:spcAft>
          <a:spcPct val="0"/>
        </a:spcAft>
        <a:buFont typeface="FrutigerNext LT Medium"/>
        <a:buChar char="»"/>
        <a:defRPr>
          <a:solidFill>
            <a:schemeClr val="tx1"/>
          </a:solidFill>
          <a:latin typeface="+mn-lt"/>
          <a:ea typeface="+mn-ea"/>
          <a:cs typeface="+mn-cs"/>
        </a:defRPr>
      </a:lvl3pPr>
      <a:lvl4pPr marL="1599293" indent="-228471" algn="l" rtl="0" eaLnBrk="0" fontAlgn="base" hangingPunct="0">
        <a:spcBef>
          <a:spcPct val="20000"/>
        </a:spcBef>
        <a:spcAft>
          <a:spcPct val="0"/>
        </a:spcAft>
        <a:buChar char="–"/>
        <a:defRPr sz="1600">
          <a:solidFill>
            <a:schemeClr val="tx1"/>
          </a:solidFill>
          <a:latin typeface="+mn-lt"/>
          <a:ea typeface="+mn-ea"/>
          <a:cs typeface="+mn-cs"/>
        </a:defRPr>
      </a:lvl4pPr>
      <a:lvl5pPr marL="2056233" indent="-228471" algn="l" rtl="0" eaLnBrk="0" fontAlgn="base" hangingPunct="0">
        <a:spcBef>
          <a:spcPct val="20000"/>
        </a:spcBef>
        <a:spcAft>
          <a:spcPct val="0"/>
        </a:spcAft>
        <a:buFont typeface="Arial" pitchFamily="34" charset="0"/>
        <a:buChar char="~"/>
        <a:defRPr sz="1600">
          <a:solidFill>
            <a:schemeClr val="tx1"/>
          </a:solidFill>
          <a:latin typeface="+mn-lt"/>
          <a:ea typeface="+mn-ea"/>
          <a:cs typeface="+mn-cs"/>
        </a:defRPr>
      </a:lvl5pPr>
      <a:lvl6pPr marL="2513175" indent="-228471" algn="l" rtl="0" fontAlgn="base">
        <a:spcBef>
          <a:spcPct val="20000"/>
        </a:spcBef>
        <a:spcAft>
          <a:spcPct val="0"/>
        </a:spcAft>
        <a:buFont typeface="Arial" charset="0"/>
        <a:buChar char="~"/>
        <a:defRPr sz="1600">
          <a:solidFill>
            <a:schemeClr val="tx1"/>
          </a:solidFill>
          <a:latin typeface="+mn-lt"/>
          <a:ea typeface="+mn-ea"/>
          <a:cs typeface="+mn-cs"/>
        </a:defRPr>
      </a:lvl6pPr>
      <a:lvl7pPr marL="2970117" indent="-228471" algn="l" rtl="0" fontAlgn="base">
        <a:spcBef>
          <a:spcPct val="20000"/>
        </a:spcBef>
        <a:spcAft>
          <a:spcPct val="0"/>
        </a:spcAft>
        <a:buFont typeface="Arial" charset="0"/>
        <a:buChar char="~"/>
        <a:defRPr sz="1600">
          <a:solidFill>
            <a:schemeClr val="tx1"/>
          </a:solidFill>
          <a:latin typeface="+mn-lt"/>
          <a:ea typeface="+mn-ea"/>
          <a:cs typeface="+mn-cs"/>
        </a:defRPr>
      </a:lvl7pPr>
      <a:lvl8pPr marL="3427056" indent="-228471" algn="l" rtl="0" fontAlgn="base">
        <a:spcBef>
          <a:spcPct val="20000"/>
        </a:spcBef>
        <a:spcAft>
          <a:spcPct val="0"/>
        </a:spcAft>
        <a:buFont typeface="Arial" charset="0"/>
        <a:buChar char="~"/>
        <a:defRPr sz="1600">
          <a:solidFill>
            <a:schemeClr val="tx1"/>
          </a:solidFill>
          <a:latin typeface="+mn-lt"/>
          <a:ea typeface="+mn-ea"/>
          <a:cs typeface="+mn-cs"/>
        </a:defRPr>
      </a:lvl8pPr>
      <a:lvl9pPr marL="3883997" indent="-228471" algn="l" rtl="0" fontAlgn="base">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3882" rtl="0" eaLnBrk="1" latinLnBrk="0" hangingPunct="1">
        <a:defRPr sz="1700" kern="1200">
          <a:solidFill>
            <a:schemeClr val="tx1"/>
          </a:solidFill>
          <a:latin typeface="+mn-lt"/>
          <a:ea typeface="+mn-ea"/>
          <a:cs typeface="+mn-cs"/>
        </a:defRPr>
      </a:lvl1pPr>
      <a:lvl2pPr marL="456944" algn="l" defTabSz="913882" rtl="0" eaLnBrk="1" latinLnBrk="0" hangingPunct="1">
        <a:defRPr sz="1700" kern="1200">
          <a:solidFill>
            <a:schemeClr val="tx1"/>
          </a:solidFill>
          <a:latin typeface="+mn-lt"/>
          <a:ea typeface="+mn-ea"/>
          <a:cs typeface="+mn-cs"/>
        </a:defRPr>
      </a:lvl2pPr>
      <a:lvl3pPr marL="913882" algn="l" defTabSz="913882" rtl="0" eaLnBrk="1" latinLnBrk="0" hangingPunct="1">
        <a:defRPr sz="1700" kern="1200">
          <a:solidFill>
            <a:schemeClr val="tx1"/>
          </a:solidFill>
          <a:latin typeface="+mn-lt"/>
          <a:ea typeface="+mn-ea"/>
          <a:cs typeface="+mn-cs"/>
        </a:defRPr>
      </a:lvl3pPr>
      <a:lvl4pPr marL="1370823" algn="l" defTabSz="913882" rtl="0" eaLnBrk="1" latinLnBrk="0" hangingPunct="1">
        <a:defRPr sz="1700" kern="1200">
          <a:solidFill>
            <a:schemeClr val="tx1"/>
          </a:solidFill>
          <a:latin typeface="+mn-lt"/>
          <a:ea typeface="+mn-ea"/>
          <a:cs typeface="+mn-cs"/>
        </a:defRPr>
      </a:lvl4pPr>
      <a:lvl5pPr marL="1827764" algn="l" defTabSz="913882" rtl="0" eaLnBrk="1" latinLnBrk="0" hangingPunct="1">
        <a:defRPr sz="1700" kern="1200">
          <a:solidFill>
            <a:schemeClr val="tx1"/>
          </a:solidFill>
          <a:latin typeface="+mn-lt"/>
          <a:ea typeface="+mn-ea"/>
          <a:cs typeface="+mn-cs"/>
        </a:defRPr>
      </a:lvl5pPr>
      <a:lvl6pPr marL="2284704" algn="l" defTabSz="913882" rtl="0" eaLnBrk="1" latinLnBrk="0" hangingPunct="1">
        <a:defRPr sz="1700" kern="1200">
          <a:solidFill>
            <a:schemeClr val="tx1"/>
          </a:solidFill>
          <a:latin typeface="+mn-lt"/>
          <a:ea typeface="+mn-ea"/>
          <a:cs typeface="+mn-cs"/>
        </a:defRPr>
      </a:lvl6pPr>
      <a:lvl7pPr marL="2741647" algn="l" defTabSz="913882" rtl="0" eaLnBrk="1" latinLnBrk="0" hangingPunct="1">
        <a:defRPr sz="1700" kern="1200">
          <a:solidFill>
            <a:schemeClr val="tx1"/>
          </a:solidFill>
          <a:latin typeface="+mn-lt"/>
          <a:ea typeface="+mn-ea"/>
          <a:cs typeface="+mn-cs"/>
        </a:defRPr>
      </a:lvl7pPr>
      <a:lvl8pPr marL="3198586" algn="l" defTabSz="913882" rtl="0" eaLnBrk="1" latinLnBrk="0" hangingPunct="1">
        <a:defRPr sz="1700" kern="1200">
          <a:solidFill>
            <a:schemeClr val="tx1"/>
          </a:solidFill>
          <a:latin typeface="+mn-lt"/>
          <a:ea typeface="+mn-ea"/>
          <a:cs typeface="+mn-cs"/>
        </a:defRPr>
      </a:lvl8pPr>
      <a:lvl9pPr marL="3655526" algn="l" defTabSz="913882" rtl="0" eaLnBrk="1" latinLnBrk="0" hangingPunct="1">
        <a:defRPr sz="1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3" cstate="print">
            <a:extLst>
              <a:ext uri="{28A0092B-C50C-407E-A947-70E740481C1C}">
                <a14:useLocalDpi xmlns="" xmlns:a14="http://schemas.microsoft.com/office/drawing/2010/main" val="0"/>
              </a:ext>
            </a:extLst>
          </a:blip>
          <a:srcRect l="2816" t="-21582" r="9264" b="21582"/>
          <a:stretch/>
        </p:blipFill>
        <p:spPr>
          <a:xfrm>
            <a:off x="3" y="156343"/>
            <a:ext cx="12195176" cy="6701660"/>
          </a:xfrm>
          <a:prstGeom prst="rect">
            <a:avLst/>
          </a:prstGeom>
        </p:spPr>
      </p:pic>
      <p:sp>
        <p:nvSpPr>
          <p:cNvPr id="59" name="Freeform 5"/>
          <p:cNvSpPr>
            <a:spLocks/>
          </p:cNvSpPr>
          <p:nvPr userDrawn="1"/>
        </p:nvSpPr>
        <p:spPr bwMode="auto">
          <a:xfrm>
            <a:off x="0" y="6200919"/>
            <a:ext cx="9643892" cy="657089"/>
          </a:xfrm>
          <a:custGeom>
            <a:avLst/>
            <a:gdLst>
              <a:gd name="T0" fmla="*/ 1619 w 1650"/>
              <a:gd name="T1" fmla="*/ 110 h 110"/>
              <a:gd name="T2" fmla="*/ 1650 w 1650"/>
              <a:gd name="T3" fmla="*/ 0 h 110"/>
              <a:gd name="T4" fmla="*/ 0 w 1650"/>
              <a:gd name="T5" fmla="*/ 0 h 110"/>
              <a:gd name="T6" fmla="*/ 0 w 1650"/>
              <a:gd name="T7" fmla="*/ 110 h 110"/>
              <a:gd name="T8" fmla="*/ 1619 w 1650"/>
              <a:gd name="T9" fmla="*/ 110 h 110"/>
            </a:gdLst>
            <a:ahLst/>
            <a:cxnLst>
              <a:cxn ang="0">
                <a:pos x="T0" y="T1"/>
              </a:cxn>
              <a:cxn ang="0">
                <a:pos x="T2" y="T3"/>
              </a:cxn>
              <a:cxn ang="0">
                <a:pos x="T4" y="T5"/>
              </a:cxn>
              <a:cxn ang="0">
                <a:pos x="T6" y="T7"/>
              </a:cxn>
              <a:cxn ang="0">
                <a:pos x="T8" y="T9"/>
              </a:cxn>
            </a:cxnLst>
            <a:rect l="0" t="0" r="r" b="b"/>
            <a:pathLst>
              <a:path w="1650" h="110">
                <a:moveTo>
                  <a:pt x="1619" y="110"/>
                </a:moveTo>
                <a:cubicBezTo>
                  <a:pt x="1641" y="58"/>
                  <a:pt x="1648" y="22"/>
                  <a:pt x="1650" y="0"/>
                </a:cubicBezTo>
                <a:cubicBezTo>
                  <a:pt x="1650" y="0"/>
                  <a:pt x="0" y="0"/>
                  <a:pt x="0" y="0"/>
                </a:cubicBezTo>
                <a:cubicBezTo>
                  <a:pt x="0" y="110"/>
                  <a:pt x="0" y="110"/>
                  <a:pt x="0" y="110"/>
                </a:cubicBezTo>
                <a:lnTo>
                  <a:pt x="1619" y="110"/>
                </a:lnTo>
                <a:close/>
              </a:path>
            </a:pathLst>
          </a:custGeom>
          <a:gradFill flip="none" rotWithShape="1">
            <a:gsLst>
              <a:gs pos="0">
                <a:schemeClr val="bg1">
                  <a:lumMod val="70000"/>
                </a:schemeClr>
              </a:gs>
              <a:gs pos="100000">
                <a:schemeClr val="bg1">
                  <a:lumMod val="88000"/>
                </a:schemeClr>
              </a:gs>
            </a:gsLst>
            <a:lin ang="16200000" scaled="0"/>
            <a:tileRect/>
          </a:gradFill>
          <a:ln>
            <a:noFill/>
          </a:ln>
          <a:effectLst>
            <a:outerShdw blurRad="50800" dist="38100" dir="2700000" algn="tl" rotWithShape="0">
              <a:prstClr val="black">
                <a:alpha val="40000"/>
              </a:prstClr>
            </a:outerShdw>
          </a:effectLst>
        </p:spPr>
        <p:txBody>
          <a:bodyPr vert="horz" wrap="square" lIns="91387" tIns="45694" rIns="91387" bIns="45694" numCol="1" anchor="t" anchorCtr="0" compatLnSpc="1">
            <a:prstTxWarp prst="textNoShape">
              <a:avLst/>
            </a:prstTxWarp>
          </a:bodyP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60" name="Freeform 6"/>
          <p:cNvSpPr>
            <a:spLocks/>
          </p:cNvSpPr>
          <p:nvPr userDrawn="1"/>
        </p:nvSpPr>
        <p:spPr bwMode="auto">
          <a:xfrm>
            <a:off x="9545089" y="6200919"/>
            <a:ext cx="2648117" cy="657089"/>
          </a:xfrm>
          <a:custGeom>
            <a:avLst/>
            <a:gdLst>
              <a:gd name="T0" fmla="*/ 0 w 453"/>
              <a:gd name="T1" fmla="*/ 110 h 110"/>
              <a:gd name="T2" fmla="*/ 38 w 453"/>
              <a:gd name="T3" fmla="*/ 0 h 110"/>
              <a:gd name="T4" fmla="*/ 453 w 453"/>
              <a:gd name="T5" fmla="*/ 0 h 110"/>
              <a:gd name="T6" fmla="*/ 453 w 453"/>
              <a:gd name="T7" fmla="*/ 110 h 110"/>
              <a:gd name="T8" fmla="*/ 0 w 453"/>
              <a:gd name="T9" fmla="*/ 110 h 110"/>
            </a:gdLst>
            <a:ahLst/>
            <a:cxnLst>
              <a:cxn ang="0">
                <a:pos x="T0" y="T1"/>
              </a:cxn>
              <a:cxn ang="0">
                <a:pos x="T2" y="T3"/>
              </a:cxn>
              <a:cxn ang="0">
                <a:pos x="T4" y="T5"/>
              </a:cxn>
              <a:cxn ang="0">
                <a:pos x="T6" y="T7"/>
              </a:cxn>
              <a:cxn ang="0">
                <a:pos x="T8" y="T9"/>
              </a:cxn>
            </a:cxnLst>
            <a:rect l="0" t="0" r="r" b="b"/>
            <a:pathLst>
              <a:path w="453" h="110">
                <a:moveTo>
                  <a:pt x="0" y="110"/>
                </a:moveTo>
                <a:cubicBezTo>
                  <a:pt x="12" y="51"/>
                  <a:pt x="27" y="18"/>
                  <a:pt x="38" y="0"/>
                </a:cubicBezTo>
                <a:cubicBezTo>
                  <a:pt x="453" y="0"/>
                  <a:pt x="453" y="0"/>
                  <a:pt x="453" y="0"/>
                </a:cubicBezTo>
                <a:cubicBezTo>
                  <a:pt x="453" y="110"/>
                  <a:pt x="453" y="110"/>
                  <a:pt x="453" y="110"/>
                </a:cubicBezTo>
                <a:lnTo>
                  <a:pt x="0" y="110"/>
                </a:lnTo>
                <a:close/>
              </a:path>
            </a:pathLst>
          </a:custGeom>
          <a:gradFill flip="none" rotWithShape="1">
            <a:gsLst>
              <a:gs pos="0">
                <a:schemeClr val="bg1">
                  <a:lumMod val="70000"/>
                </a:schemeClr>
              </a:gs>
              <a:gs pos="100000">
                <a:schemeClr val="bg1">
                  <a:lumMod val="88000"/>
                </a:schemeClr>
              </a:gs>
            </a:gsLst>
            <a:lin ang="16200000" scaled="0"/>
            <a:tileRect/>
          </a:gradFill>
          <a:ln>
            <a:noFill/>
          </a:ln>
          <a:effectLst>
            <a:outerShdw blurRad="50800" dist="38100" dir="2700000" algn="tl" rotWithShape="0">
              <a:prstClr val="black">
                <a:alpha val="40000"/>
              </a:prstClr>
            </a:outerShdw>
          </a:effectLst>
        </p:spPr>
        <p:txBody>
          <a:bodyPr vert="horz" wrap="square" lIns="91387" tIns="45694" rIns="91387" bIns="45694" numCol="1" anchor="t" anchorCtr="0" compatLnSpc="1">
            <a:prstTxWarp prst="textNoShape">
              <a:avLst/>
            </a:prstTxWarp>
          </a:bodyP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550" name="Rectangle 86"/>
          <p:cNvSpPr>
            <a:spLocks noChangeArrowheads="1"/>
          </p:cNvSpPr>
          <p:nvPr userDrawn="1"/>
        </p:nvSpPr>
        <p:spPr bwMode="auto">
          <a:xfrm>
            <a:off x="7910516" y="6396042"/>
            <a:ext cx="1409699" cy="1101725"/>
          </a:xfrm>
          <a:prstGeom prst="rect">
            <a:avLst/>
          </a:prstGeom>
          <a:noFill/>
          <a:ln w="9525">
            <a:noFill/>
            <a:miter lim="800000"/>
            <a:headEnd/>
            <a:tailEnd/>
          </a:ln>
          <a:effectLst/>
        </p:spPr>
        <p:txBody>
          <a:bodyPr lIns="0" tIns="0" rIns="0" bIns="0"/>
          <a:lstStyle/>
          <a:p>
            <a:pPr defTabSz="783779" eaLnBrk="0" hangingPunct="0">
              <a:lnSpc>
                <a:spcPct val="85000"/>
              </a:lnSpc>
            </a:pPr>
            <a:endParaRPr lang="de-DE" sz="900" b="1" dirty="0">
              <a:solidFill>
                <a:srgbClr val="000000"/>
              </a:solidFill>
              <a:latin typeface="FrutigerNext LT Medium"/>
            </a:endParaRPr>
          </a:p>
          <a:p>
            <a:pPr defTabSz="783779" eaLnBrk="0" hangingPunct="0">
              <a:lnSpc>
                <a:spcPct val="85000"/>
              </a:lnSpc>
            </a:pPr>
            <a:r>
              <a:rPr lang="de-DE" sz="900" b="1" dirty="0">
                <a:solidFill>
                  <a:srgbClr val="000000"/>
                </a:solidFill>
                <a:latin typeface="FrutigerNext LT Medium"/>
              </a:rPr>
              <a:t>Page </a:t>
            </a:r>
            <a:fld id="{E68EC476-442B-4BB7-9603-F1440C241F3D}" type="slidenum">
              <a:rPr lang="de-DE" sz="900" b="1">
                <a:solidFill>
                  <a:srgbClr val="000000"/>
                </a:solidFill>
                <a:latin typeface="FrutigerNext LT Medium"/>
              </a:rPr>
              <a:pPr defTabSz="783779" eaLnBrk="0" hangingPunct="0">
                <a:lnSpc>
                  <a:spcPct val="85000"/>
                </a:lnSpc>
              </a:pPr>
              <a:t>‹#›</a:t>
            </a:fld>
            <a:endParaRPr lang="en-GB" sz="900" b="1" dirty="0">
              <a:solidFill>
                <a:srgbClr val="000000"/>
              </a:solidFill>
              <a:latin typeface="FrutigerNext LT Medium"/>
            </a:endParaRPr>
          </a:p>
        </p:txBody>
      </p:sp>
      <p:sp>
        <p:nvSpPr>
          <p:cNvPr id="1470549" name="Text Box 85"/>
          <p:cNvSpPr txBox="1">
            <a:spLocks noChangeArrowheads="1"/>
          </p:cNvSpPr>
          <p:nvPr userDrawn="1"/>
        </p:nvSpPr>
        <p:spPr bwMode="auto">
          <a:xfrm>
            <a:off x="869952" y="6457957"/>
            <a:ext cx="3136900" cy="263747"/>
          </a:xfrm>
          <a:prstGeom prst="rect">
            <a:avLst/>
          </a:prstGeom>
          <a:noFill/>
          <a:ln w="9525">
            <a:noFill/>
            <a:miter lim="800000"/>
            <a:headEnd/>
            <a:tailEnd/>
          </a:ln>
        </p:spPr>
        <p:txBody>
          <a:bodyPr wrap="square" lIns="78312" tIns="39158" rIns="78312" bIns="39158">
            <a:spAutoFit/>
          </a:bodyPr>
          <a:lstStyle/>
          <a:p>
            <a:pPr defTabSz="783779" eaLnBrk="0" hangingPunct="0"/>
            <a:r>
              <a:rPr lang="en-US" altLang="zh-CN" sz="1200" b="1" kern="0" dirty="0">
                <a:solidFill>
                  <a:srgbClr val="000000"/>
                </a:solidFill>
                <a:latin typeface="FrutigerNext LT Medium"/>
              </a:rPr>
              <a:t>HUAWEI TECHNOLOGIES CO., LTD.</a:t>
            </a:r>
          </a:p>
        </p:txBody>
      </p:sp>
      <p:pic>
        <p:nvPicPr>
          <p:cNvPr id="1470551" name="Picture 87" descr="图片3副本"/>
          <p:cNvPicPr>
            <a:picLocks noChangeAspect="1" noChangeArrowheads="1"/>
          </p:cNvPicPr>
          <p:nvPr userDrawn="1"/>
        </p:nvPicPr>
        <p:blipFill>
          <a:blip r:embed="rId4" cstate="print"/>
          <a:srcRect/>
          <a:stretch>
            <a:fillRect/>
          </a:stretch>
        </p:blipFill>
        <p:spPr bwMode="auto">
          <a:xfrm>
            <a:off x="10182230" y="6386518"/>
            <a:ext cx="1295399" cy="307975"/>
          </a:xfrm>
          <a:prstGeom prst="rect">
            <a:avLst/>
          </a:prstGeom>
          <a:noFill/>
        </p:spPr>
      </p:pic>
      <p:sp>
        <p:nvSpPr>
          <p:cNvPr id="1470552" name="Rectangle 88"/>
          <p:cNvSpPr>
            <a:spLocks noGrp="1" noChangeArrowheads="1"/>
          </p:cNvSpPr>
          <p:nvPr userDrawn="1">
            <p:ph type="title"/>
          </p:nvPr>
        </p:nvSpPr>
        <p:spPr bwMode="auto">
          <a:xfrm>
            <a:off x="781053" y="274637"/>
            <a:ext cx="10975975" cy="1143000"/>
          </a:xfrm>
          <a:prstGeom prst="rect">
            <a:avLst/>
          </a:prstGeom>
          <a:noFill/>
          <a:ln w="9525" algn="ctr">
            <a:noFill/>
            <a:miter lim="800000"/>
            <a:headEnd/>
            <a:tailEnd/>
          </a:ln>
          <a:effectLst/>
        </p:spPr>
        <p:txBody>
          <a:bodyPr vert="horz" wrap="square" lIns="91387" tIns="45694" rIns="91387" bIns="45694" numCol="1" anchor="ctr" anchorCtr="0" compatLnSpc="1">
            <a:prstTxWarp prst="textNoShape">
              <a:avLst/>
            </a:prstTxWarp>
          </a:bodyPr>
          <a:lstStyle/>
          <a:p>
            <a:pPr lvl="0"/>
            <a:r>
              <a:rPr lang="zh-CN" altLang="en-US" smtClean="0"/>
              <a:t>单击此处编辑母版标题样式</a:t>
            </a:r>
          </a:p>
        </p:txBody>
      </p:sp>
      <p:sp>
        <p:nvSpPr>
          <p:cNvPr id="1470602" name="Rectangle 138"/>
          <p:cNvSpPr>
            <a:spLocks noChangeArrowheads="1"/>
          </p:cNvSpPr>
          <p:nvPr userDrawn="1"/>
        </p:nvSpPr>
        <p:spPr bwMode="auto">
          <a:xfrm>
            <a:off x="-2460624" y="528640"/>
            <a:ext cx="2460625" cy="5307012"/>
          </a:xfrm>
          <a:prstGeom prst="rect">
            <a:avLst/>
          </a:prstGeom>
          <a:noFill/>
          <a:ln w="9525">
            <a:noFill/>
            <a:miter lim="800000"/>
            <a:headEnd/>
            <a:tailEnd/>
          </a:ln>
          <a:effectLst/>
        </p:spPr>
        <p:txBody>
          <a:bodyPr lIns="87750" tIns="43873" rIns="87750" bIns="43873"/>
          <a:lstStyle/>
          <a:p>
            <a:pPr marL="342707" indent="-342707" algn="r">
              <a:lnSpc>
                <a:spcPct val="125000"/>
              </a:lnSpc>
              <a:spcBef>
                <a:spcPct val="20000"/>
              </a:spcBef>
              <a:buClr>
                <a:srgbClr val="990000"/>
              </a:buClr>
            </a:pPr>
            <a:r>
              <a:rPr lang="zh-CN" altLang="en-US" sz="1200" dirty="0">
                <a:solidFill>
                  <a:srgbClr val="F8F8F8"/>
                </a:solidFill>
                <a:latin typeface="Arial" charset="0"/>
                <a:ea typeface="华文细黑" pitchFamily="2" charset="-122"/>
                <a:cs typeface="SimSun" pitchFamily="2" charset="-122"/>
              </a:rPr>
              <a:t>英文标题</a:t>
            </a:r>
            <a:r>
              <a:rPr lang="en-US" altLang="zh-CN" sz="1200" dirty="0">
                <a:solidFill>
                  <a:srgbClr val="F8F8F8"/>
                </a:solidFill>
                <a:latin typeface="Arial" charset="0"/>
                <a:ea typeface="华文细黑" pitchFamily="2" charset="-122"/>
                <a:cs typeface="SimSun" pitchFamily="2" charset="-122"/>
              </a:rPr>
              <a:t>:32-35pt  </a:t>
            </a:r>
          </a:p>
          <a:p>
            <a:pPr marL="342707" indent="-342707" algn="r">
              <a:lnSpc>
                <a:spcPct val="125000"/>
              </a:lnSpc>
              <a:spcBef>
                <a:spcPct val="20000"/>
              </a:spcBef>
              <a:buClr>
                <a:srgbClr val="990000"/>
              </a:buClr>
            </a:pPr>
            <a:r>
              <a:rPr lang="zh-CN" altLang="en-US" sz="1200" dirty="0">
                <a:solidFill>
                  <a:srgbClr val="F8F8F8"/>
                </a:solidFill>
                <a:latin typeface="Arial" charset="0"/>
                <a:ea typeface="华文细黑" pitchFamily="2" charset="-122"/>
                <a:cs typeface="SimSun" pitchFamily="2" charset="-122"/>
              </a:rPr>
              <a:t>颜色</a:t>
            </a:r>
            <a:r>
              <a:rPr lang="en-US" altLang="zh-CN" sz="1200" dirty="0">
                <a:solidFill>
                  <a:srgbClr val="F8F8F8"/>
                </a:solidFill>
                <a:latin typeface="Arial" charset="0"/>
                <a:ea typeface="华文细黑" pitchFamily="2" charset="-122"/>
                <a:cs typeface="SimSun" pitchFamily="2" charset="-122"/>
              </a:rPr>
              <a:t>: R153 G0 B0</a:t>
            </a:r>
          </a:p>
          <a:p>
            <a:pPr marL="342707" indent="-342707" algn="r">
              <a:lnSpc>
                <a:spcPct val="125000"/>
              </a:lnSpc>
              <a:spcBef>
                <a:spcPct val="20000"/>
              </a:spcBef>
              <a:buClr>
                <a:srgbClr val="990000"/>
              </a:buClr>
            </a:pPr>
            <a:r>
              <a:rPr lang="zh-CN" altLang="en-US" sz="1200" dirty="0">
                <a:solidFill>
                  <a:srgbClr val="F8F8F8"/>
                </a:solidFill>
                <a:latin typeface="FrutigerNext LT Medium" pitchFamily="34" charset="0"/>
                <a:ea typeface="华文细黑" pitchFamily="2" charset="-122"/>
                <a:cs typeface="SimSun" pitchFamily="2" charset="-122"/>
              </a:rPr>
              <a:t>内部使用字体 </a:t>
            </a:r>
            <a:r>
              <a:rPr lang="en-US" altLang="zh-CN" sz="1200" dirty="0">
                <a:solidFill>
                  <a:srgbClr val="F8F8F8"/>
                </a:solidFill>
                <a:latin typeface="FrutigerNext LT Medium" pitchFamily="34" charset="0"/>
                <a:ea typeface="华文细黑" pitchFamily="2" charset="-122"/>
                <a:cs typeface="SimSun" pitchFamily="2" charset="-122"/>
              </a:rPr>
              <a:t>:</a:t>
            </a:r>
          </a:p>
          <a:p>
            <a:pPr marL="342707" indent="-342707" algn="r">
              <a:lnSpc>
                <a:spcPct val="125000"/>
              </a:lnSpc>
              <a:spcBef>
                <a:spcPct val="20000"/>
              </a:spcBef>
              <a:buClr>
                <a:srgbClr val="990000"/>
              </a:buClr>
            </a:pPr>
            <a:r>
              <a:rPr lang="en-US" altLang="zh-CN" sz="1200" dirty="0" err="1">
                <a:solidFill>
                  <a:srgbClr val="F8F8F8"/>
                </a:solidFill>
                <a:latin typeface="FrutigerNext LT Medium" pitchFamily="34" charset="0"/>
                <a:ea typeface="华文细黑" pitchFamily="2" charset="-122"/>
                <a:cs typeface="SimSun" pitchFamily="2" charset="-122"/>
              </a:rPr>
              <a:t>FrutigerNext</a:t>
            </a:r>
            <a:r>
              <a:rPr lang="en-US" altLang="zh-CN" sz="1200" dirty="0">
                <a:solidFill>
                  <a:srgbClr val="F8F8F8"/>
                </a:solidFill>
                <a:latin typeface="FrutigerNext LT Medium" pitchFamily="34" charset="0"/>
                <a:ea typeface="华文细黑" pitchFamily="2" charset="-122"/>
                <a:cs typeface="SimSun" pitchFamily="2" charset="-122"/>
              </a:rPr>
              <a:t> LT Medium</a:t>
            </a:r>
          </a:p>
          <a:p>
            <a:pPr marL="342707" indent="-342707" algn="r">
              <a:lnSpc>
                <a:spcPct val="125000"/>
              </a:lnSpc>
              <a:spcBef>
                <a:spcPct val="20000"/>
              </a:spcBef>
              <a:buClr>
                <a:srgbClr val="990000"/>
              </a:buClr>
            </a:pPr>
            <a:r>
              <a:rPr lang="zh-CN" altLang="en-US" sz="1200" dirty="0">
                <a:solidFill>
                  <a:srgbClr val="F8F8F8"/>
                </a:solidFill>
                <a:latin typeface="FrutigerNext LT Medium" pitchFamily="34" charset="0"/>
                <a:ea typeface="华文细黑" pitchFamily="2" charset="-122"/>
                <a:cs typeface="SimSun" pitchFamily="2" charset="-122"/>
              </a:rPr>
              <a:t>外部使用字体 </a:t>
            </a:r>
            <a:r>
              <a:rPr lang="en-US" altLang="zh-CN" sz="1200" dirty="0">
                <a:solidFill>
                  <a:srgbClr val="F8F8F8"/>
                </a:solidFill>
                <a:latin typeface="FrutigerNext LT Medium" pitchFamily="34" charset="0"/>
                <a:ea typeface="华文细黑" pitchFamily="2" charset="-122"/>
                <a:cs typeface="SimSun" pitchFamily="2" charset="-122"/>
              </a:rPr>
              <a:t>: Arial</a:t>
            </a:r>
          </a:p>
          <a:p>
            <a:pPr marL="342707" indent="-342707" algn="r">
              <a:lnSpc>
                <a:spcPct val="75000"/>
              </a:lnSpc>
              <a:spcBef>
                <a:spcPct val="20000"/>
              </a:spcBef>
              <a:buClr>
                <a:srgbClr val="990000"/>
              </a:buClr>
            </a:pPr>
            <a:endParaRPr lang="en-US" altLang="zh-CN" sz="1200" dirty="0">
              <a:solidFill>
                <a:srgbClr val="F8F8F8"/>
              </a:solidFill>
              <a:latin typeface="Arial" charset="0"/>
              <a:ea typeface="华文细黑" pitchFamily="2" charset="-122"/>
              <a:cs typeface="SimSun" pitchFamily="2" charset="-122"/>
            </a:endParaRPr>
          </a:p>
          <a:p>
            <a:pPr marL="342707" indent="-342707" algn="r">
              <a:lnSpc>
                <a:spcPct val="125000"/>
              </a:lnSpc>
              <a:spcBef>
                <a:spcPct val="20000"/>
              </a:spcBef>
              <a:buClr>
                <a:srgbClr val="990000"/>
              </a:buClr>
            </a:pPr>
            <a:r>
              <a:rPr lang="zh-CN" altLang="en-US" sz="1200" dirty="0">
                <a:solidFill>
                  <a:srgbClr val="F8F8F8"/>
                </a:solidFill>
                <a:latin typeface="Arial" charset="0"/>
                <a:ea typeface="华文细黑" pitchFamily="2" charset="-122"/>
                <a:cs typeface="SimSun" pitchFamily="2" charset="-122"/>
              </a:rPr>
              <a:t>中文标题</a:t>
            </a:r>
            <a:r>
              <a:rPr lang="en-US" altLang="zh-CN" sz="1200" dirty="0">
                <a:solidFill>
                  <a:srgbClr val="F8F8F8"/>
                </a:solidFill>
                <a:latin typeface="Arial" charset="0"/>
                <a:ea typeface="华文细黑" pitchFamily="2" charset="-122"/>
                <a:cs typeface="SimSun" pitchFamily="2" charset="-122"/>
              </a:rPr>
              <a:t>:30-32pt  </a:t>
            </a:r>
          </a:p>
          <a:p>
            <a:pPr marL="342707" indent="-342707" algn="r">
              <a:lnSpc>
                <a:spcPct val="125000"/>
              </a:lnSpc>
              <a:spcBef>
                <a:spcPct val="20000"/>
              </a:spcBef>
              <a:buClr>
                <a:srgbClr val="990000"/>
              </a:buClr>
            </a:pPr>
            <a:r>
              <a:rPr lang="zh-CN" altLang="en-US" sz="1200" dirty="0">
                <a:solidFill>
                  <a:srgbClr val="F8F8F8"/>
                </a:solidFill>
                <a:latin typeface="Arial" charset="0"/>
                <a:ea typeface="华文细黑" pitchFamily="2" charset="-122"/>
                <a:cs typeface="SimSun" pitchFamily="2" charset="-122"/>
              </a:rPr>
              <a:t>颜色</a:t>
            </a:r>
            <a:r>
              <a:rPr lang="en-US" altLang="zh-CN" sz="1200" dirty="0">
                <a:solidFill>
                  <a:srgbClr val="F8F8F8"/>
                </a:solidFill>
                <a:latin typeface="Arial" charset="0"/>
                <a:ea typeface="华文细黑" pitchFamily="2" charset="-122"/>
                <a:cs typeface="SimSun" pitchFamily="2" charset="-122"/>
              </a:rPr>
              <a:t>: R153 G0 B0</a:t>
            </a:r>
          </a:p>
          <a:p>
            <a:pPr marL="342707" indent="-342707" algn="r">
              <a:lnSpc>
                <a:spcPct val="125000"/>
              </a:lnSpc>
              <a:spcBef>
                <a:spcPct val="20000"/>
              </a:spcBef>
              <a:buClr>
                <a:srgbClr val="990000"/>
              </a:buClr>
            </a:pPr>
            <a:r>
              <a:rPr lang="zh-CN" altLang="en-US" sz="1200" dirty="0">
                <a:solidFill>
                  <a:srgbClr val="F8F8F8"/>
                </a:solidFill>
                <a:latin typeface="Arial" charset="0"/>
                <a:ea typeface="华文细黑" pitchFamily="2" charset="-122"/>
                <a:cs typeface="SimSun" pitchFamily="2" charset="-122"/>
              </a:rPr>
              <a:t>字体</a:t>
            </a:r>
            <a:r>
              <a:rPr lang="en-US" altLang="zh-CN" sz="1200" dirty="0">
                <a:solidFill>
                  <a:srgbClr val="F8F8F8"/>
                </a:solidFill>
                <a:latin typeface="Arial" charset="0"/>
                <a:ea typeface="华文细黑" pitchFamily="2" charset="-122"/>
                <a:cs typeface="SimSun" pitchFamily="2" charset="-122"/>
              </a:rPr>
              <a:t>:</a:t>
            </a:r>
            <a:r>
              <a:rPr lang="zh-CN" altLang="en-US" sz="1200" dirty="0">
                <a:solidFill>
                  <a:srgbClr val="F8F8F8"/>
                </a:solidFill>
                <a:latin typeface="Arial" charset="0"/>
                <a:ea typeface="华文细黑" pitchFamily="2" charset="-122"/>
                <a:cs typeface="SimSun" pitchFamily="2" charset="-122"/>
              </a:rPr>
              <a:t>黑体</a:t>
            </a:r>
          </a:p>
          <a:p>
            <a:pPr marL="342707" indent="-342707" algn="r">
              <a:lnSpc>
                <a:spcPct val="125000"/>
              </a:lnSpc>
              <a:spcBef>
                <a:spcPct val="20000"/>
              </a:spcBef>
              <a:buClr>
                <a:srgbClr val="990000"/>
              </a:buClr>
            </a:pPr>
            <a:endParaRPr lang="zh-CN" altLang="en-US" sz="1200" dirty="0">
              <a:solidFill>
                <a:srgbClr val="F8F8F8"/>
              </a:solidFill>
              <a:latin typeface="Arial" charset="0"/>
              <a:ea typeface="华文细黑" pitchFamily="2" charset="-122"/>
              <a:cs typeface="SimSun" pitchFamily="2" charset="-122"/>
            </a:endParaRPr>
          </a:p>
          <a:p>
            <a:pPr marL="342707" indent="-342707" algn="r">
              <a:lnSpc>
                <a:spcPct val="125000"/>
              </a:lnSpc>
              <a:spcBef>
                <a:spcPct val="20000"/>
              </a:spcBef>
              <a:buClr>
                <a:srgbClr val="990000"/>
              </a:buClr>
            </a:pPr>
            <a:endParaRPr lang="zh-CN" altLang="en-US" sz="1200" dirty="0">
              <a:solidFill>
                <a:srgbClr val="F8F8F8"/>
              </a:solidFill>
              <a:latin typeface="Arial" charset="0"/>
              <a:ea typeface="华文细黑" pitchFamily="2" charset="-122"/>
              <a:cs typeface="SimSun" pitchFamily="2" charset="-122"/>
            </a:endParaRPr>
          </a:p>
          <a:p>
            <a:pPr marL="342707" indent="-342707" algn="r">
              <a:lnSpc>
                <a:spcPct val="125000"/>
              </a:lnSpc>
              <a:spcBef>
                <a:spcPct val="20000"/>
              </a:spcBef>
              <a:buClr>
                <a:srgbClr val="990000"/>
              </a:buClr>
            </a:pPr>
            <a:endParaRPr lang="zh-CN" altLang="en-US" sz="1200" dirty="0">
              <a:solidFill>
                <a:srgbClr val="F8F8F8"/>
              </a:solidFill>
              <a:latin typeface="Arial" charset="0"/>
              <a:ea typeface="华文细黑" pitchFamily="2" charset="-122"/>
              <a:cs typeface="SimSun" pitchFamily="2" charset="-122"/>
            </a:endParaRPr>
          </a:p>
          <a:p>
            <a:pPr marL="342707" indent="-342707" algn="r">
              <a:lnSpc>
                <a:spcPct val="125000"/>
              </a:lnSpc>
              <a:spcBef>
                <a:spcPct val="20000"/>
              </a:spcBef>
              <a:buClr>
                <a:srgbClr val="990000"/>
              </a:buClr>
            </a:pPr>
            <a:r>
              <a:rPr lang="zh-CN" altLang="en-US" sz="1200" dirty="0">
                <a:solidFill>
                  <a:srgbClr val="F8F8F8"/>
                </a:solidFill>
                <a:latin typeface="Arial" charset="0"/>
                <a:ea typeface="华文细黑" pitchFamily="2" charset="-122"/>
                <a:cs typeface="SimSun" pitchFamily="2" charset="-122"/>
              </a:rPr>
              <a:t>英文正文</a:t>
            </a:r>
            <a:r>
              <a:rPr lang="en-US" altLang="zh-CN" sz="1200" dirty="0">
                <a:solidFill>
                  <a:srgbClr val="F8F8F8"/>
                </a:solidFill>
                <a:latin typeface="Arial" charset="0"/>
                <a:ea typeface="华文细黑" pitchFamily="2" charset="-122"/>
                <a:cs typeface="SimSun" pitchFamily="2" charset="-122"/>
              </a:rPr>
              <a:t>:20-22pt</a:t>
            </a:r>
          </a:p>
          <a:p>
            <a:pPr marL="342707" indent="-342707" algn="r">
              <a:lnSpc>
                <a:spcPct val="125000"/>
              </a:lnSpc>
              <a:spcBef>
                <a:spcPct val="20000"/>
              </a:spcBef>
              <a:buClr>
                <a:srgbClr val="990000"/>
              </a:buClr>
            </a:pPr>
            <a:r>
              <a:rPr lang="zh-CN" altLang="en-US" sz="1200" dirty="0">
                <a:solidFill>
                  <a:srgbClr val="F8F8F8"/>
                </a:solidFill>
                <a:latin typeface="Arial" charset="0"/>
                <a:ea typeface="华文细黑" pitchFamily="2" charset="-122"/>
                <a:cs typeface="SimSun" pitchFamily="2" charset="-122"/>
              </a:rPr>
              <a:t>子目录 </a:t>
            </a:r>
            <a:r>
              <a:rPr lang="en-US" altLang="zh-CN" sz="1200" dirty="0">
                <a:solidFill>
                  <a:srgbClr val="F8F8F8"/>
                </a:solidFill>
                <a:latin typeface="Arial" charset="0"/>
                <a:ea typeface="华文细黑" pitchFamily="2" charset="-122"/>
                <a:cs typeface="SimSun" pitchFamily="2" charset="-122"/>
              </a:rPr>
              <a:t>(2-5</a:t>
            </a:r>
            <a:r>
              <a:rPr lang="zh-CN" altLang="en-US" sz="1200" dirty="0">
                <a:solidFill>
                  <a:srgbClr val="F8F8F8"/>
                </a:solidFill>
                <a:latin typeface="Arial" charset="0"/>
                <a:ea typeface="华文细黑" pitchFamily="2" charset="-122"/>
                <a:cs typeface="SimSun" pitchFamily="2" charset="-122"/>
              </a:rPr>
              <a:t>级</a:t>
            </a:r>
            <a:r>
              <a:rPr lang="en-US" altLang="zh-CN" sz="1200" dirty="0">
                <a:solidFill>
                  <a:srgbClr val="F8F8F8"/>
                </a:solidFill>
                <a:latin typeface="Arial" charset="0"/>
                <a:ea typeface="华文细黑" pitchFamily="2" charset="-122"/>
                <a:cs typeface="SimSun" pitchFamily="2" charset="-122"/>
              </a:rPr>
              <a:t>) :18pt  </a:t>
            </a:r>
          </a:p>
          <a:p>
            <a:pPr marL="342707" indent="-342707" algn="r">
              <a:lnSpc>
                <a:spcPct val="125000"/>
              </a:lnSpc>
              <a:spcBef>
                <a:spcPct val="20000"/>
              </a:spcBef>
              <a:buClr>
                <a:srgbClr val="990000"/>
              </a:buClr>
            </a:pPr>
            <a:r>
              <a:rPr lang="zh-CN" altLang="en-US" sz="1200" dirty="0">
                <a:solidFill>
                  <a:srgbClr val="F8F8F8"/>
                </a:solidFill>
                <a:latin typeface="Arial" charset="0"/>
                <a:ea typeface="华文细黑" pitchFamily="2" charset="-122"/>
                <a:cs typeface="SimSun" pitchFamily="2" charset="-122"/>
              </a:rPr>
              <a:t>颜色</a:t>
            </a:r>
            <a:r>
              <a:rPr lang="en-US" altLang="zh-CN" sz="1200" dirty="0">
                <a:solidFill>
                  <a:srgbClr val="F8F8F8"/>
                </a:solidFill>
                <a:latin typeface="Arial" charset="0"/>
                <a:ea typeface="华文细黑" pitchFamily="2" charset="-122"/>
                <a:cs typeface="SimSun" pitchFamily="2" charset="-122"/>
              </a:rPr>
              <a:t>:</a:t>
            </a:r>
            <a:r>
              <a:rPr lang="zh-CN" altLang="en-US" sz="1200" dirty="0">
                <a:solidFill>
                  <a:srgbClr val="F8F8F8"/>
                </a:solidFill>
                <a:latin typeface="Arial" charset="0"/>
                <a:ea typeface="华文细黑" pitchFamily="2" charset="-122"/>
                <a:cs typeface="SimSun" pitchFamily="2" charset="-122"/>
              </a:rPr>
              <a:t>黑色</a:t>
            </a:r>
          </a:p>
          <a:p>
            <a:pPr marL="342707" indent="-342707" algn="r">
              <a:lnSpc>
                <a:spcPct val="125000"/>
              </a:lnSpc>
              <a:spcBef>
                <a:spcPct val="20000"/>
              </a:spcBef>
              <a:buClr>
                <a:srgbClr val="990000"/>
              </a:buClr>
            </a:pPr>
            <a:r>
              <a:rPr lang="zh-CN" altLang="en-US" sz="1200" dirty="0">
                <a:solidFill>
                  <a:srgbClr val="F8F8F8"/>
                </a:solidFill>
                <a:latin typeface="FrutigerNext LT Medium" pitchFamily="34" charset="0"/>
                <a:ea typeface="华文细黑" pitchFamily="2" charset="-122"/>
                <a:cs typeface="SimSun" pitchFamily="2" charset="-122"/>
              </a:rPr>
              <a:t>内部使用字体 </a:t>
            </a:r>
            <a:r>
              <a:rPr lang="en-US" altLang="zh-CN" sz="1200" dirty="0">
                <a:solidFill>
                  <a:srgbClr val="F8F8F8"/>
                </a:solidFill>
                <a:latin typeface="FrutigerNext LT Medium" pitchFamily="34" charset="0"/>
                <a:ea typeface="华文细黑" pitchFamily="2" charset="-122"/>
                <a:cs typeface="SimSun" pitchFamily="2" charset="-122"/>
              </a:rPr>
              <a:t>:</a:t>
            </a:r>
          </a:p>
          <a:p>
            <a:pPr marL="342707" indent="-342707" algn="r">
              <a:lnSpc>
                <a:spcPct val="125000"/>
              </a:lnSpc>
              <a:spcBef>
                <a:spcPct val="20000"/>
              </a:spcBef>
              <a:buClr>
                <a:srgbClr val="990000"/>
              </a:buClr>
            </a:pPr>
            <a:r>
              <a:rPr lang="en-US" altLang="zh-CN" sz="1200" dirty="0" err="1">
                <a:solidFill>
                  <a:srgbClr val="F8F8F8"/>
                </a:solidFill>
                <a:latin typeface="FrutigerNext LT Medium" pitchFamily="34" charset="0"/>
                <a:ea typeface="华文细黑" pitchFamily="2" charset="-122"/>
                <a:cs typeface="SimSun" pitchFamily="2" charset="-122"/>
              </a:rPr>
              <a:t>FrutigerNext</a:t>
            </a:r>
            <a:r>
              <a:rPr lang="en-US" altLang="zh-CN" sz="1200" dirty="0">
                <a:solidFill>
                  <a:srgbClr val="F8F8F8"/>
                </a:solidFill>
                <a:latin typeface="FrutigerNext LT Medium" pitchFamily="34" charset="0"/>
                <a:ea typeface="华文细黑" pitchFamily="2" charset="-122"/>
                <a:cs typeface="SimSun" pitchFamily="2" charset="-122"/>
              </a:rPr>
              <a:t> LT Regular</a:t>
            </a:r>
          </a:p>
          <a:p>
            <a:pPr marL="342707" indent="-342707" algn="r">
              <a:lnSpc>
                <a:spcPct val="125000"/>
              </a:lnSpc>
              <a:spcBef>
                <a:spcPct val="20000"/>
              </a:spcBef>
              <a:buClr>
                <a:srgbClr val="990000"/>
              </a:buClr>
            </a:pPr>
            <a:r>
              <a:rPr lang="zh-CN" altLang="en-US" sz="1200" dirty="0">
                <a:solidFill>
                  <a:srgbClr val="F8F8F8"/>
                </a:solidFill>
                <a:latin typeface="FrutigerNext LT Medium" pitchFamily="34" charset="0"/>
                <a:ea typeface="华文细黑" pitchFamily="2" charset="-122"/>
                <a:cs typeface="SimSun" pitchFamily="2" charset="-122"/>
              </a:rPr>
              <a:t>外部使用字体 </a:t>
            </a:r>
            <a:r>
              <a:rPr lang="en-US" altLang="zh-CN" sz="1200" dirty="0">
                <a:solidFill>
                  <a:srgbClr val="F8F8F8"/>
                </a:solidFill>
                <a:latin typeface="FrutigerNext LT Medium" pitchFamily="34" charset="0"/>
                <a:ea typeface="华文细黑" pitchFamily="2" charset="-122"/>
                <a:cs typeface="SimSun" pitchFamily="2" charset="-122"/>
              </a:rPr>
              <a:t>: Arial</a:t>
            </a:r>
          </a:p>
          <a:p>
            <a:pPr marL="342707" indent="-342707" algn="r">
              <a:lnSpc>
                <a:spcPct val="75000"/>
              </a:lnSpc>
              <a:spcBef>
                <a:spcPct val="20000"/>
              </a:spcBef>
              <a:buClr>
                <a:srgbClr val="990000"/>
              </a:buClr>
            </a:pPr>
            <a:endParaRPr lang="en-US" altLang="zh-CN" sz="1200" dirty="0">
              <a:solidFill>
                <a:srgbClr val="F8F8F8"/>
              </a:solidFill>
              <a:latin typeface="Arial" charset="0"/>
              <a:ea typeface="华文细黑" pitchFamily="2" charset="-122"/>
              <a:cs typeface="SimSun" pitchFamily="2" charset="-122"/>
            </a:endParaRPr>
          </a:p>
          <a:p>
            <a:pPr marL="342707" indent="-342707" algn="r">
              <a:lnSpc>
                <a:spcPct val="125000"/>
              </a:lnSpc>
              <a:spcBef>
                <a:spcPct val="20000"/>
              </a:spcBef>
              <a:buClr>
                <a:srgbClr val="990000"/>
              </a:buClr>
            </a:pPr>
            <a:r>
              <a:rPr lang="zh-CN" altLang="en-US" sz="1200" dirty="0">
                <a:solidFill>
                  <a:srgbClr val="F8F8F8"/>
                </a:solidFill>
                <a:latin typeface="Arial" charset="0"/>
                <a:ea typeface="华文细黑" pitchFamily="2" charset="-122"/>
                <a:cs typeface="SimSun" pitchFamily="2" charset="-122"/>
              </a:rPr>
              <a:t>中文正文</a:t>
            </a:r>
            <a:r>
              <a:rPr lang="en-US" altLang="zh-CN" sz="1200" dirty="0">
                <a:solidFill>
                  <a:srgbClr val="F8F8F8"/>
                </a:solidFill>
                <a:latin typeface="Arial" charset="0"/>
                <a:ea typeface="华文细黑" pitchFamily="2" charset="-122"/>
                <a:cs typeface="SimSun" pitchFamily="2" charset="-122"/>
              </a:rPr>
              <a:t>:18-20pt</a:t>
            </a:r>
          </a:p>
          <a:p>
            <a:pPr marL="342707" indent="-342707" algn="r">
              <a:lnSpc>
                <a:spcPct val="125000"/>
              </a:lnSpc>
              <a:spcBef>
                <a:spcPct val="20000"/>
              </a:spcBef>
              <a:buClr>
                <a:srgbClr val="990000"/>
              </a:buClr>
            </a:pPr>
            <a:r>
              <a:rPr lang="zh-CN" altLang="en-US" sz="1200" dirty="0">
                <a:solidFill>
                  <a:srgbClr val="F8F8F8"/>
                </a:solidFill>
                <a:latin typeface="Arial" charset="0"/>
                <a:ea typeface="华文细黑" pitchFamily="2" charset="-122"/>
                <a:cs typeface="SimSun" pitchFamily="2" charset="-122"/>
              </a:rPr>
              <a:t>子目录</a:t>
            </a:r>
            <a:r>
              <a:rPr lang="en-US" altLang="zh-CN" sz="1200" dirty="0">
                <a:solidFill>
                  <a:srgbClr val="F8F8F8"/>
                </a:solidFill>
                <a:latin typeface="Arial" charset="0"/>
                <a:ea typeface="华文细黑" pitchFamily="2" charset="-122"/>
                <a:cs typeface="SimSun" pitchFamily="2" charset="-122"/>
              </a:rPr>
              <a:t>(2-5</a:t>
            </a:r>
            <a:r>
              <a:rPr lang="zh-CN" altLang="en-US" sz="1200" dirty="0">
                <a:solidFill>
                  <a:srgbClr val="F8F8F8"/>
                </a:solidFill>
                <a:latin typeface="Arial" charset="0"/>
                <a:ea typeface="华文细黑" pitchFamily="2" charset="-122"/>
                <a:cs typeface="SimSun" pitchFamily="2" charset="-122"/>
              </a:rPr>
              <a:t>级</a:t>
            </a:r>
            <a:r>
              <a:rPr lang="en-US" altLang="zh-CN" sz="1200" dirty="0">
                <a:solidFill>
                  <a:srgbClr val="F8F8F8"/>
                </a:solidFill>
                <a:latin typeface="Arial" charset="0"/>
                <a:ea typeface="华文细黑" pitchFamily="2" charset="-122"/>
                <a:cs typeface="SimSun" pitchFamily="2" charset="-122"/>
              </a:rPr>
              <a:t>):18pt </a:t>
            </a:r>
          </a:p>
          <a:p>
            <a:pPr marL="342707" indent="-342707" algn="r">
              <a:lnSpc>
                <a:spcPct val="125000"/>
              </a:lnSpc>
              <a:spcBef>
                <a:spcPct val="20000"/>
              </a:spcBef>
              <a:buClr>
                <a:srgbClr val="990000"/>
              </a:buClr>
            </a:pPr>
            <a:r>
              <a:rPr lang="zh-CN" altLang="en-US" sz="1200" dirty="0">
                <a:solidFill>
                  <a:srgbClr val="F8F8F8"/>
                </a:solidFill>
                <a:latin typeface="Arial" charset="0"/>
                <a:ea typeface="华文细黑" pitchFamily="2" charset="-122"/>
                <a:cs typeface="SimSun" pitchFamily="2" charset="-122"/>
              </a:rPr>
              <a:t>颜色</a:t>
            </a:r>
            <a:r>
              <a:rPr lang="en-US" altLang="zh-CN" sz="1200" dirty="0">
                <a:solidFill>
                  <a:srgbClr val="F8F8F8"/>
                </a:solidFill>
                <a:latin typeface="Arial" charset="0"/>
                <a:ea typeface="华文细黑" pitchFamily="2" charset="-122"/>
                <a:cs typeface="SimSun" pitchFamily="2" charset="-122"/>
              </a:rPr>
              <a:t>:</a:t>
            </a:r>
            <a:r>
              <a:rPr lang="zh-CN" altLang="en-US" sz="1200" dirty="0">
                <a:solidFill>
                  <a:srgbClr val="F8F8F8"/>
                </a:solidFill>
                <a:latin typeface="Arial" charset="0"/>
                <a:ea typeface="华文细黑" pitchFamily="2" charset="-122"/>
                <a:cs typeface="SimSun" pitchFamily="2" charset="-122"/>
              </a:rPr>
              <a:t>黑色</a:t>
            </a:r>
          </a:p>
          <a:p>
            <a:pPr marL="342707" indent="-342707" algn="r">
              <a:lnSpc>
                <a:spcPct val="125000"/>
              </a:lnSpc>
              <a:spcBef>
                <a:spcPct val="20000"/>
              </a:spcBef>
              <a:buClr>
                <a:srgbClr val="990000"/>
              </a:buClr>
            </a:pPr>
            <a:r>
              <a:rPr lang="zh-CN" altLang="en-US" sz="1200" dirty="0">
                <a:solidFill>
                  <a:srgbClr val="F8F8F8"/>
                </a:solidFill>
                <a:latin typeface="Arial" charset="0"/>
                <a:ea typeface="华文细黑" pitchFamily="2" charset="-122"/>
                <a:cs typeface="SimSun" pitchFamily="2" charset="-122"/>
              </a:rPr>
              <a:t>字体</a:t>
            </a:r>
            <a:r>
              <a:rPr lang="en-US" altLang="zh-CN" sz="1200" dirty="0">
                <a:solidFill>
                  <a:srgbClr val="F8F8F8"/>
                </a:solidFill>
                <a:latin typeface="Arial" charset="0"/>
                <a:ea typeface="华文细黑" pitchFamily="2" charset="-122"/>
                <a:cs typeface="SimSun" pitchFamily="2" charset="-122"/>
              </a:rPr>
              <a:t>:</a:t>
            </a:r>
            <a:r>
              <a:rPr lang="zh-CN" altLang="en-US" sz="1200" dirty="0">
                <a:solidFill>
                  <a:srgbClr val="F8F8F8"/>
                </a:solidFill>
                <a:latin typeface="Arial" charset="0"/>
                <a:ea typeface="华文细黑" pitchFamily="2" charset="-122"/>
                <a:cs typeface="SimSun" pitchFamily="2" charset="-122"/>
              </a:rPr>
              <a:t>细黑体 </a:t>
            </a:r>
            <a:endParaRPr lang="zh-CN" altLang="en-US" sz="1200" dirty="0">
              <a:solidFill>
                <a:srgbClr val="080808"/>
              </a:solidFill>
              <a:latin typeface="Arial" charset="0"/>
              <a:ea typeface="华文细黑" pitchFamily="2" charset="-122"/>
              <a:cs typeface="SimSun" pitchFamily="2" charset="-122"/>
            </a:endParaRPr>
          </a:p>
        </p:txBody>
      </p:sp>
      <p:sp>
        <p:nvSpPr>
          <p:cNvPr id="1470603" name="Rectangle 139"/>
          <p:cNvSpPr>
            <a:spLocks noChangeArrowheads="1"/>
          </p:cNvSpPr>
          <p:nvPr userDrawn="1"/>
        </p:nvSpPr>
        <p:spPr bwMode="auto">
          <a:xfrm>
            <a:off x="12361870" y="5444713"/>
            <a:ext cx="1227137" cy="323097"/>
          </a:xfrm>
          <a:prstGeom prst="rect">
            <a:avLst/>
          </a:prstGeom>
          <a:solidFill>
            <a:srgbClr val="F8F8F8"/>
          </a:solidFill>
          <a:ln w="9525" algn="ctr">
            <a:noFill/>
            <a:miter lim="800000"/>
            <a:headEnd/>
            <a:tailEnd/>
          </a:ln>
          <a:effectLst/>
        </p:spPr>
        <p:txBody>
          <a:bodyPr lIns="91371" tIns="45686" rIns="91371" bIns="45686" anchor="ctr">
            <a:spAutoFit/>
          </a:bodyPr>
          <a:lstStyle/>
          <a:p>
            <a:pPr algn="ctr" defTabSz="877391" eaLnBrk="0" hangingPunct="0"/>
            <a:endParaRPr lang="zh-CN" altLang="zh-CN" sz="1500" dirty="0">
              <a:solidFill>
                <a:srgbClr val="000000"/>
              </a:solidFill>
              <a:latin typeface="FrutigerNext LT Regular" pitchFamily="34" charset="0"/>
            </a:endParaRPr>
          </a:p>
        </p:txBody>
      </p:sp>
      <p:grpSp>
        <p:nvGrpSpPr>
          <p:cNvPr id="3" name="Group 140"/>
          <p:cNvGrpSpPr>
            <a:grpSpLocks/>
          </p:cNvGrpSpPr>
          <p:nvPr userDrawn="1"/>
        </p:nvGrpSpPr>
        <p:grpSpPr bwMode="auto">
          <a:xfrm>
            <a:off x="12472988" y="5278444"/>
            <a:ext cx="989012" cy="184151"/>
            <a:chOff x="6657" y="3492"/>
            <a:chExt cx="527" cy="121"/>
          </a:xfrm>
        </p:grpSpPr>
        <p:sp>
          <p:nvSpPr>
            <p:cNvPr id="1470605" name="Rectangle 141"/>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06" name="Rectangle 142"/>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07" name="Rectangle 143"/>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08" name="Rectangle 144"/>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grpSp>
      <p:grpSp>
        <p:nvGrpSpPr>
          <p:cNvPr id="4" name="Group 145"/>
          <p:cNvGrpSpPr>
            <a:grpSpLocks/>
          </p:cNvGrpSpPr>
          <p:nvPr userDrawn="1"/>
        </p:nvGrpSpPr>
        <p:grpSpPr bwMode="auto">
          <a:xfrm>
            <a:off x="12472988" y="6203955"/>
            <a:ext cx="989012" cy="182563"/>
            <a:chOff x="6657" y="4103"/>
            <a:chExt cx="527" cy="121"/>
          </a:xfrm>
        </p:grpSpPr>
        <p:sp>
          <p:nvSpPr>
            <p:cNvPr id="1470610" name="Rectangle 146"/>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11" name="Rectangle 147"/>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12" name="Rectangle 148"/>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13" name="Rectangle 149"/>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grpSp>
      <p:grpSp>
        <p:nvGrpSpPr>
          <p:cNvPr id="5" name="Group 150"/>
          <p:cNvGrpSpPr>
            <a:grpSpLocks/>
          </p:cNvGrpSpPr>
          <p:nvPr userDrawn="1"/>
        </p:nvGrpSpPr>
        <p:grpSpPr bwMode="auto">
          <a:xfrm>
            <a:off x="12472988" y="6450015"/>
            <a:ext cx="989012" cy="182563"/>
            <a:chOff x="6657" y="4266"/>
            <a:chExt cx="527" cy="121"/>
          </a:xfrm>
        </p:grpSpPr>
        <p:sp>
          <p:nvSpPr>
            <p:cNvPr id="1470615" name="Rectangle 151"/>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16" name="Rectangle 152"/>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17" name="Rectangle 153"/>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18" name="Rectangle 154"/>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grpSp>
      <p:grpSp>
        <p:nvGrpSpPr>
          <p:cNvPr id="6" name="Group 155"/>
          <p:cNvGrpSpPr>
            <a:grpSpLocks/>
          </p:cNvGrpSpPr>
          <p:nvPr userDrawn="1"/>
        </p:nvGrpSpPr>
        <p:grpSpPr bwMode="auto">
          <a:xfrm>
            <a:off x="12472988" y="5527679"/>
            <a:ext cx="989012" cy="182563"/>
            <a:chOff x="6657" y="3656"/>
            <a:chExt cx="527" cy="121"/>
          </a:xfrm>
        </p:grpSpPr>
        <p:sp>
          <p:nvSpPr>
            <p:cNvPr id="1470620" name="Rectangle 156"/>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21" name="Rectangle 157"/>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22" name="Rectangle 158"/>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23" name="Rectangle 159"/>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grpSp>
      <p:grpSp>
        <p:nvGrpSpPr>
          <p:cNvPr id="7" name="Group 160"/>
          <p:cNvGrpSpPr>
            <a:grpSpLocks/>
          </p:cNvGrpSpPr>
          <p:nvPr userDrawn="1"/>
        </p:nvGrpSpPr>
        <p:grpSpPr bwMode="auto">
          <a:xfrm>
            <a:off x="12472988" y="5957891"/>
            <a:ext cx="989012" cy="182563"/>
            <a:chOff x="6657" y="3941"/>
            <a:chExt cx="527" cy="121"/>
          </a:xfrm>
        </p:grpSpPr>
        <p:sp>
          <p:nvSpPr>
            <p:cNvPr id="1470625" name="Rectangle 161"/>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26" name="Rectangle 162"/>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27" name="Rectangle 163"/>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28" name="Rectangle 164"/>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grpSp>
      <p:grpSp>
        <p:nvGrpSpPr>
          <p:cNvPr id="8" name="Group 165"/>
          <p:cNvGrpSpPr>
            <a:grpSpLocks/>
          </p:cNvGrpSpPr>
          <p:nvPr userDrawn="1"/>
        </p:nvGrpSpPr>
        <p:grpSpPr bwMode="auto">
          <a:xfrm>
            <a:off x="12472988" y="6697667"/>
            <a:ext cx="989012" cy="182563"/>
            <a:chOff x="6657" y="4430"/>
            <a:chExt cx="527" cy="121"/>
          </a:xfrm>
        </p:grpSpPr>
        <p:sp>
          <p:nvSpPr>
            <p:cNvPr id="1470630" name="Rectangle 166"/>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31" name="Rectangle 167"/>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32" name="Rectangle 168"/>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33" name="Rectangle 169"/>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grpSp>
      <p:grpSp>
        <p:nvGrpSpPr>
          <p:cNvPr id="9" name="Group 170"/>
          <p:cNvGrpSpPr>
            <a:grpSpLocks/>
          </p:cNvGrpSpPr>
          <p:nvPr userDrawn="1"/>
        </p:nvGrpSpPr>
        <p:grpSpPr bwMode="auto">
          <a:xfrm>
            <a:off x="12472988" y="5032381"/>
            <a:ext cx="989012" cy="184151"/>
            <a:chOff x="6657" y="3329"/>
            <a:chExt cx="527" cy="122"/>
          </a:xfrm>
        </p:grpSpPr>
        <p:sp>
          <p:nvSpPr>
            <p:cNvPr id="1470635" name="Rectangle 171"/>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36" name="Rectangle 172"/>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37" name="Rectangle 173"/>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38" name="Rectangle 174"/>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grpSp>
      <p:grpSp>
        <p:nvGrpSpPr>
          <p:cNvPr id="10" name="Group 175"/>
          <p:cNvGrpSpPr>
            <a:grpSpLocks/>
          </p:cNvGrpSpPr>
          <p:nvPr userDrawn="1"/>
        </p:nvGrpSpPr>
        <p:grpSpPr bwMode="auto">
          <a:xfrm>
            <a:off x="12472988" y="4600579"/>
            <a:ext cx="989012" cy="182563"/>
            <a:chOff x="6657" y="3043"/>
            <a:chExt cx="527" cy="121"/>
          </a:xfrm>
        </p:grpSpPr>
        <p:sp>
          <p:nvSpPr>
            <p:cNvPr id="1470640" name="Rectangle 176"/>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41" name="Rectangle 177"/>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42" name="Rectangle 178"/>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43" name="Rectangle 179"/>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grpSp>
      <p:grpSp>
        <p:nvGrpSpPr>
          <p:cNvPr id="11" name="Group 180"/>
          <p:cNvGrpSpPr>
            <a:grpSpLocks/>
          </p:cNvGrpSpPr>
          <p:nvPr userDrawn="1"/>
        </p:nvGrpSpPr>
        <p:grpSpPr bwMode="auto">
          <a:xfrm>
            <a:off x="12472988" y="4354519"/>
            <a:ext cx="989012" cy="184151"/>
            <a:chOff x="6657" y="2881"/>
            <a:chExt cx="527" cy="121"/>
          </a:xfrm>
        </p:grpSpPr>
        <p:sp>
          <p:nvSpPr>
            <p:cNvPr id="1470645" name="Rectangle 181"/>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46" name="Rectangle 182"/>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47" name="Rectangle 183"/>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70648" name="Rectangle 184"/>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grpSp>
      <p:sp>
        <p:nvSpPr>
          <p:cNvPr id="1470649" name="Rectangle 185"/>
          <p:cNvSpPr>
            <a:spLocks noChangeArrowheads="1"/>
          </p:cNvSpPr>
          <p:nvPr userDrawn="1"/>
        </p:nvSpPr>
        <p:spPr bwMode="auto">
          <a:xfrm>
            <a:off x="12269790" y="2263777"/>
            <a:ext cx="1401763" cy="2654300"/>
          </a:xfrm>
          <a:prstGeom prst="rect">
            <a:avLst/>
          </a:prstGeom>
          <a:noFill/>
          <a:ln w="9525">
            <a:noFill/>
            <a:miter lim="800000"/>
            <a:headEnd/>
            <a:tailEnd/>
          </a:ln>
          <a:effectLst/>
        </p:spPr>
        <p:txBody>
          <a:bodyPr lIns="87750" tIns="43873" rIns="87750" bIns="43873"/>
          <a:lstStyle/>
          <a:p>
            <a:pPr marL="342707" indent="-342707">
              <a:lnSpc>
                <a:spcPct val="120000"/>
              </a:lnSpc>
              <a:spcBef>
                <a:spcPct val="20000"/>
              </a:spcBef>
              <a:buClr>
                <a:srgbClr val="990000"/>
              </a:buClr>
            </a:pPr>
            <a:r>
              <a:rPr lang="zh-CN" altLang="en-US" sz="1200" dirty="0">
                <a:solidFill>
                  <a:srgbClr val="F8F8F8"/>
                </a:solidFill>
                <a:latin typeface="华文细黑" pitchFamily="2" charset="-122"/>
                <a:ea typeface="华文细黑" pitchFamily="2" charset="-122"/>
                <a:cs typeface="SimSun" pitchFamily="2" charset="-122"/>
              </a:rPr>
              <a:t>配色参考方案：</a:t>
            </a:r>
          </a:p>
          <a:p>
            <a:pPr marL="342707" indent="-342707">
              <a:lnSpc>
                <a:spcPct val="120000"/>
              </a:lnSpc>
              <a:spcBef>
                <a:spcPct val="20000"/>
              </a:spcBef>
              <a:buClr>
                <a:srgbClr val="990000"/>
              </a:buClr>
            </a:pPr>
            <a:r>
              <a:rPr lang="zh-CN" altLang="en-US" sz="1200" dirty="0">
                <a:solidFill>
                  <a:srgbClr val="F8F8F8"/>
                </a:solidFill>
                <a:latin typeface="华文细黑" pitchFamily="2" charset="-122"/>
                <a:ea typeface="华文细黑" pitchFamily="2" charset="-122"/>
                <a:cs typeface="SimSun" pitchFamily="2" charset="-122"/>
              </a:rPr>
              <a:t>建议同一页面内不超过四种颜色，以下是９组配色方案，同一页面内只选择一组使用。</a:t>
            </a:r>
          </a:p>
          <a:p>
            <a:pPr marL="342707" indent="-342707">
              <a:lnSpc>
                <a:spcPct val="120000"/>
              </a:lnSpc>
              <a:spcBef>
                <a:spcPct val="20000"/>
              </a:spcBef>
              <a:buClr>
                <a:srgbClr val="990000"/>
              </a:buClr>
            </a:pPr>
            <a:r>
              <a:rPr lang="zh-CN" altLang="en-US" sz="1200" dirty="0">
                <a:solidFill>
                  <a:srgbClr val="F8F8F8"/>
                </a:solidFill>
                <a:latin typeface="华文细黑" pitchFamily="2" charset="-122"/>
                <a:ea typeface="华文细黑" pitchFamily="2" charset="-122"/>
                <a:cs typeface="SimSun" pitchFamily="2" charset="-122"/>
              </a:rPr>
              <a:t>（仅供参考）</a:t>
            </a:r>
          </a:p>
        </p:txBody>
      </p:sp>
      <p:sp>
        <p:nvSpPr>
          <p:cNvPr id="1470650" name="Rectangle 186"/>
          <p:cNvSpPr>
            <a:spLocks noChangeArrowheads="1"/>
          </p:cNvSpPr>
          <p:nvPr userDrawn="1"/>
        </p:nvSpPr>
        <p:spPr bwMode="auto">
          <a:xfrm>
            <a:off x="12269790" y="-61911"/>
            <a:ext cx="1401763" cy="838201"/>
          </a:xfrm>
          <a:prstGeom prst="rect">
            <a:avLst/>
          </a:prstGeom>
          <a:noFill/>
          <a:ln w="9525">
            <a:noFill/>
            <a:miter lim="800000"/>
            <a:headEnd/>
            <a:tailEnd/>
          </a:ln>
          <a:effectLst/>
        </p:spPr>
        <p:txBody>
          <a:bodyPr lIns="87750" tIns="43873" rIns="87750" bIns="43873"/>
          <a:lstStyle/>
          <a:p>
            <a:pPr marL="342707" indent="-342707">
              <a:lnSpc>
                <a:spcPct val="120000"/>
              </a:lnSpc>
              <a:spcBef>
                <a:spcPct val="20000"/>
              </a:spcBef>
              <a:buClr>
                <a:srgbClr val="990000"/>
              </a:buClr>
            </a:pPr>
            <a:r>
              <a:rPr lang="zh-CN" altLang="en-US" sz="1200" dirty="0">
                <a:solidFill>
                  <a:srgbClr val="F8F8F8"/>
                </a:solidFill>
                <a:latin typeface="华文细黑" pitchFamily="2" charset="-122"/>
                <a:ea typeface="华文细黑" pitchFamily="2" charset="-122"/>
                <a:cs typeface="SimSun" pitchFamily="2" charset="-122"/>
              </a:rPr>
              <a:t>客户或者合作伙伴的标志放在右上角</a:t>
            </a:r>
            <a:r>
              <a:rPr lang="en-US" altLang="zh-CN" sz="1200" dirty="0">
                <a:solidFill>
                  <a:srgbClr val="F8F8F8"/>
                </a:solidFill>
                <a:latin typeface="华文细黑" pitchFamily="2" charset="-122"/>
                <a:ea typeface="华文细黑" pitchFamily="2" charset="-122"/>
                <a:cs typeface="SimSun" pitchFamily="2" charset="-122"/>
              </a:rPr>
              <a:t>.</a:t>
            </a:r>
          </a:p>
        </p:txBody>
      </p:sp>
    </p:spTree>
  </p:cSld>
  <p:clrMap bg1="lt1" tx1="dk1" bg2="lt2" tx2="dk2" accent1="accent1" accent2="accent2" accent3="accent3" accent4="accent4" accent5="accent5" accent6="accent6" hlink="hlink" folHlink="folHlink"/>
  <p:sldLayoutIdLst>
    <p:sldLayoutId id="2147485671" r:id="rId1"/>
  </p:sldLayoutIdLst>
  <p:transition>
    <p:cut/>
  </p:transition>
  <p:timing>
    <p:tnLst>
      <p:par>
        <p:cTn id="1" dur="indefinite" restart="never" nodeType="tmRoot"/>
      </p:par>
    </p:tnLst>
  </p:timing>
  <p:hf sldNum="0" hdr="0" ftr="0"/>
  <p:txStyles>
    <p:title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5pPr>
      <a:lvl6pPr marL="45694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6pPr>
      <a:lvl7pPr marL="913882"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7pPr>
      <a:lvl8pPr marL="1370823"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8pPr>
      <a:lvl9pPr marL="182776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SimSun" pitchFamily="2" charset="-122"/>
        </a:defRPr>
      </a:lvl9pPr>
    </p:titleStyle>
    <p:bodyStyle>
      <a:lvl1pPr marL="342707" indent="-342707"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529" indent="-285589" algn="l" rtl="0" eaLnBrk="1" fontAlgn="base" hangingPunct="1">
        <a:spcBef>
          <a:spcPct val="20000"/>
        </a:spcBef>
        <a:spcAft>
          <a:spcPct val="0"/>
        </a:spcAft>
        <a:buFont typeface="Arial" charset="0"/>
        <a:buChar char="›"/>
        <a:defRPr sz="2000">
          <a:solidFill>
            <a:schemeClr val="tx1"/>
          </a:solidFill>
          <a:latin typeface="+mn-lt"/>
          <a:ea typeface="+mn-ea"/>
          <a:cs typeface="+mn-cs"/>
        </a:defRPr>
      </a:lvl2pPr>
      <a:lvl3pPr marL="1142351" indent="-228471" algn="l" rtl="0" eaLnBrk="1" fontAlgn="base" hangingPunct="1">
        <a:spcBef>
          <a:spcPct val="20000"/>
        </a:spcBef>
        <a:spcAft>
          <a:spcPct val="0"/>
        </a:spcAft>
        <a:buFont typeface="FrutigerNext LT Medium" pitchFamily="34" charset="0"/>
        <a:buChar char="»"/>
        <a:defRPr>
          <a:solidFill>
            <a:schemeClr val="tx1"/>
          </a:solidFill>
          <a:latin typeface="+mn-lt"/>
          <a:ea typeface="+mn-ea"/>
          <a:cs typeface="+mn-cs"/>
        </a:defRPr>
      </a:lvl3pPr>
      <a:lvl4pPr marL="1599293" indent="-228471" algn="l" rtl="0" eaLnBrk="1" fontAlgn="base" hangingPunct="1">
        <a:spcBef>
          <a:spcPct val="20000"/>
        </a:spcBef>
        <a:spcAft>
          <a:spcPct val="0"/>
        </a:spcAft>
        <a:buChar char="–"/>
        <a:defRPr sz="1600">
          <a:solidFill>
            <a:schemeClr val="tx1"/>
          </a:solidFill>
          <a:latin typeface="+mn-lt"/>
          <a:ea typeface="+mn-ea"/>
          <a:cs typeface="+mn-cs"/>
        </a:defRPr>
      </a:lvl4pPr>
      <a:lvl5pPr marL="2056233" indent="-228471" algn="l" rtl="0" eaLnBrk="1" fontAlgn="base" hangingPunct="1">
        <a:spcBef>
          <a:spcPct val="20000"/>
        </a:spcBef>
        <a:spcAft>
          <a:spcPct val="0"/>
        </a:spcAft>
        <a:buFont typeface="Arial" charset="0"/>
        <a:buChar char="~"/>
        <a:defRPr sz="1600">
          <a:solidFill>
            <a:schemeClr val="tx1"/>
          </a:solidFill>
          <a:latin typeface="+mn-lt"/>
          <a:ea typeface="+mn-ea"/>
          <a:cs typeface="+mn-cs"/>
        </a:defRPr>
      </a:lvl5pPr>
      <a:lvl6pPr marL="2513175" indent="-22847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117" indent="-22847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056" indent="-22847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3997" indent="-22847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3882" rtl="0" eaLnBrk="1" latinLnBrk="0" hangingPunct="1">
        <a:defRPr sz="1700" kern="1200">
          <a:solidFill>
            <a:schemeClr val="tx1"/>
          </a:solidFill>
          <a:latin typeface="+mn-lt"/>
          <a:ea typeface="+mn-ea"/>
          <a:cs typeface="+mn-cs"/>
        </a:defRPr>
      </a:lvl1pPr>
      <a:lvl2pPr marL="456944" algn="l" defTabSz="913882" rtl="0" eaLnBrk="1" latinLnBrk="0" hangingPunct="1">
        <a:defRPr sz="1700" kern="1200">
          <a:solidFill>
            <a:schemeClr val="tx1"/>
          </a:solidFill>
          <a:latin typeface="+mn-lt"/>
          <a:ea typeface="+mn-ea"/>
          <a:cs typeface="+mn-cs"/>
        </a:defRPr>
      </a:lvl2pPr>
      <a:lvl3pPr marL="913882" algn="l" defTabSz="913882" rtl="0" eaLnBrk="1" latinLnBrk="0" hangingPunct="1">
        <a:defRPr sz="1700" kern="1200">
          <a:solidFill>
            <a:schemeClr val="tx1"/>
          </a:solidFill>
          <a:latin typeface="+mn-lt"/>
          <a:ea typeface="+mn-ea"/>
          <a:cs typeface="+mn-cs"/>
        </a:defRPr>
      </a:lvl3pPr>
      <a:lvl4pPr marL="1370823" algn="l" defTabSz="913882" rtl="0" eaLnBrk="1" latinLnBrk="0" hangingPunct="1">
        <a:defRPr sz="1700" kern="1200">
          <a:solidFill>
            <a:schemeClr val="tx1"/>
          </a:solidFill>
          <a:latin typeface="+mn-lt"/>
          <a:ea typeface="+mn-ea"/>
          <a:cs typeface="+mn-cs"/>
        </a:defRPr>
      </a:lvl4pPr>
      <a:lvl5pPr marL="1827764" algn="l" defTabSz="913882" rtl="0" eaLnBrk="1" latinLnBrk="0" hangingPunct="1">
        <a:defRPr sz="1700" kern="1200">
          <a:solidFill>
            <a:schemeClr val="tx1"/>
          </a:solidFill>
          <a:latin typeface="+mn-lt"/>
          <a:ea typeface="+mn-ea"/>
          <a:cs typeface="+mn-cs"/>
        </a:defRPr>
      </a:lvl5pPr>
      <a:lvl6pPr marL="2284704" algn="l" defTabSz="913882" rtl="0" eaLnBrk="1" latinLnBrk="0" hangingPunct="1">
        <a:defRPr sz="1700" kern="1200">
          <a:solidFill>
            <a:schemeClr val="tx1"/>
          </a:solidFill>
          <a:latin typeface="+mn-lt"/>
          <a:ea typeface="+mn-ea"/>
          <a:cs typeface="+mn-cs"/>
        </a:defRPr>
      </a:lvl6pPr>
      <a:lvl7pPr marL="2741647" algn="l" defTabSz="913882" rtl="0" eaLnBrk="1" latinLnBrk="0" hangingPunct="1">
        <a:defRPr sz="1700" kern="1200">
          <a:solidFill>
            <a:schemeClr val="tx1"/>
          </a:solidFill>
          <a:latin typeface="+mn-lt"/>
          <a:ea typeface="+mn-ea"/>
          <a:cs typeface="+mn-cs"/>
        </a:defRPr>
      </a:lvl7pPr>
      <a:lvl8pPr marL="3198586" algn="l" defTabSz="913882" rtl="0" eaLnBrk="1" latinLnBrk="0" hangingPunct="1">
        <a:defRPr sz="1700" kern="1200">
          <a:solidFill>
            <a:schemeClr val="tx1"/>
          </a:solidFill>
          <a:latin typeface="+mn-lt"/>
          <a:ea typeface="+mn-ea"/>
          <a:cs typeface="+mn-cs"/>
        </a:defRPr>
      </a:lvl8pPr>
      <a:lvl9pPr marL="3655526" algn="l" defTabSz="913882" rtl="0" eaLnBrk="1" latinLnBrk="0" hangingPunct="1">
        <a:defRPr sz="17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2" descr="内页元素3-1"/>
          <p:cNvPicPr>
            <a:picLocks noChangeAspect="1" noChangeArrowheads="1"/>
          </p:cNvPicPr>
          <p:nvPr userDrawn="1"/>
        </p:nvPicPr>
        <p:blipFill>
          <a:blip r:embed="rId4" cstate="print"/>
          <a:srcRect/>
          <a:stretch>
            <a:fillRect/>
          </a:stretch>
        </p:blipFill>
        <p:spPr bwMode="auto">
          <a:xfrm>
            <a:off x="0" y="10"/>
            <a:ext cx="12193588" cy="6492875"/>
          </a:xfrm>
          <a:prstGeom prst="rect">
            <a:avLst/>
          </a:prstGeom>
          <a:noFill/>
          <a:ln w="9525">
            <a:noFill/>
            <a:miter lim="800000"/>
            <a:headEnd/>
            <a:tailEnd/>
          </a:ln>
        </p:spPr>
      </p:pic>
      <p:sp>
        <p:nvSpPr>
          <p:cNvPr id="1998851" name="Rectangle 3"/>
          <p:cNvSpPr>
            <a:spLocks noChangeArrowheads="1"/>
          </p:cNvSpPr>
          <p:nvPr userDrawn="1"/>
        </p:nvSpPr>
        <p:spPr bwMode="auto">
          <a:xfrm>
            <a:off x="2" y="3"/>
            <a:ext cx="12195175" cy="6859588"/>
          </a:xfrm>
          <a:prstGeom prst="rect">
            <a:avLst/>
          </a:prstGeom>
          <a:solidFill>
            <a:srgbClr val="DDDDDD"/>
          </a:solidFill>
          <a:ln w="9525">
            <a:noFill/>
            <a:miter lim="800000"/>
            <a:headEnd/>
            <a:tailEnd/>
          </a:ln>
          <a:effectLst/>
        </p:spPr>
        <p:txBody>
          <a:bodyPr wrap="none" lIns="91387" tIns="45694" rIns="91387" bIns="45694" anchor="ctr"/>
          <a:lstStyle/>
          <a:p>
            <a:pPr algn="ctr">
              <a:buClr>
                <a:srgbClr val="CC9900"/>
              </a:buClr>
              <a:buFont typeface="Wingdings" pitchFamily="2" charset="2"/>
              <a:buChar char="n"/>
              <a:defRPr/>
            </a:pPr>
            <a:endParaRPr lang="zh-CN" altLang="zh-CN">
              <a:solidFill>
                <a:srgbClr val="FFFFFF"/>
              </a:solidFill>
              <a:latin typeface="FrutigerNext LT Regular" pitchFamily="34" charset="0"/>
              <a:ea typeface="宋体" pitchFamily="2" charset="-122"/>
            </a:endParaRPr>
          </a:p>
        </p:txBody>
      </p:sp>
      <p:pic>
        <p:nvPicPr>
          <p:cNvPr id="4100" name="Picture 4" descr="目录元素"/>
          <p:cNvPicPr>
            <a:picLocks noChangeAspect="1" noChangeArrowheads="1"/>
          </p:cNvPicPr>
          <p:nvPr userDrawn="1"/>
        </p:nvPicPr>
        <p:blipFill>
          <a:blip r:embed="rId5" cstate="print"/>
          <a:srcRect/>
          <a:stretch>
            <a:fillRect/>
          </a:stretch>
        </p:blipFill>
        <p:spPr bwMode="auto">
          <a:xfrm>
            <a:off x="3" y="7946"/>
            <a:ext cx="6523039" cy="6851651"/>
          </a:xfrm>
          <a:prstGeom prst="rect">
            <a:avLst/>
          </a:prstGeom>
          <a:noFill/>
          <a:ln w="9525">
            <a:noFill/>
            <a:miter lim="800000"/>
            <a:headEnd/>
            <a:tailEnd/>
          </a:ln>
        </p:spPr>
      </p:pic>
      <p:sp>
        <p:nvSpPr>
          <p:cNvPr id="4101" name="Rectangle 5"/>
          <p:cNvSpPr>
            <a:spLocks noGrp="1" noChangeArrowheads="1"/>
          </p:cNvSpPr>
          <p:nvPr>
            <p:ph type="title"/>
          </p:nvPr>
        </p:nvSpPr>
        <p:spPr bwMode="auto">
          <a:xfrm>
            <a:off x="781053" y="488949"/>
            <a:ext cx="10975975" cy="1143000"/>
          </a:xfrm>
          <a:prstGeom prst="rect">
            <a:avLst/>
          </a:prstGeom>
          <a:noFill/>
          <a:ln w="9525" algn="ctr">
            <a:noFill/>
            <a:miter lim="800000"/>
            <a:headEnd/>
            <a:tailEnd/>
          </a:ln>
        </p:spPr>
        <p:txBody>
          <a:bodyPr vert="horz" wrap="square" lIns="91387" tIns="45694" rIns="91387" bIns="45694" numCol="1" anchor="ctr" anchorCtr="0" compatLnSpc="1">
            <a:prstTxWarp prst="textNoShape">
              <a:avLst/>
            </a:prstTxWarp>
          </a:bodyPr>
          <a:lstStyle/>
          <a:p>
            <a:pPr lvl="0"/>
            <a:r>
              <a:rPr lang="en-US" altLang="zh-CN" smtClean="0"/>
              <a:t>Content</a:t>
            </a:r>
          </a:p>
        </p:txBody>
      </p:sp>
      <p:sp>
        <p:nvSpPr>
          <p:cNvPr id="4102" name="Rectangle 6"/>
          <p:cNvSpPr>
            <a:spLocks noGrp="1" noChangeArrowheads="1"/>
          </p:cNvSpPr>
          <p:nvPr>
            <p:ph type="body" idx="1"/>
          </p:nvPr>
        </p:nvSpPr>
        <p:spPr bwMode="auto">
          <a:xfrm>
            <a:off x="896951" y="1724035"/>
            <a:ext cx="10975975" cy="4525963"/>
          </a:xfrm>
          <a:prstGeom prst="rect">
            <a:avLst/>
          </a:prstGeom>
          <a:noFill/>
          <a:ln w="9525" algn="ctr">
            <a:noFill/>
            <a:miter lim="800000"/>
            <a:headEnd/>
            <a:tailEnd/>
          </a:ln>
        </p:spPr>
        <p:txBody>
          <a:bodyPr vert="horz" wrap="square" lIns="91387" tIns="45694" rIns="91387" bIns="45694"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998855" name="Rectangle 7"/>
          <p:cNvSpPr>
            <a:spLocks noChangeArrowheads="1"/>
          </p:cNvSpPr>
          <p:nvPr userDrawn="1"/>
        </p:nvSpPr>
        <p:spPr bwMode="auto">
          <a:xfrm>
            <a:off x="-2460624" y="528640"/>
            <a:ext cx="2460625" cy="5307012"/>
          </a:xfrm>
          <a:prstGeom prst="rect">
            <a:avLst/>
          </a:prstGeom>
          <a:noFill/>
          <a:ln w="9525">
            <a:noFill/>
            <a:miter lim="800000"/>
            <a:headEnd/>
            <a:tailEnd/>
          </a:ln>
          <a:effectLst/>
        </p:spPr>
        <p:txBody>
          <a:bodyPr lIns="87750" tIns="43873" rIns="87750" bIns="43873"/>
          <a:lstStyle/>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宋体" pitchFamily="2" charset="-122"/>
              </a:rPr>
              <a:t>英文标题</a:t>
            </a:r>
            <a:r>
              <a:rPr lang="en-US" altLang="zh-CN" sz="1200" dirty="0">
                <a:solidFill>
                  <a:srgbClr val="F8F8F8"/>
                </a:solidFill>
                <a:latin typeface="FrutigerNext LT Regular" pitchFamily="34" charset="0"/>
                <a:ea typeface="宋体" pitchFamily="2" charset="-122"/>
              </a:rPr>
              <a:t>:32-35pt  </a:t>
            </a: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宋体" pitchFamily="2" charset="-122"/>
              </a:rPr>
              <a:t>颜色</a:t>
            </a:r>
            <a:r>
              <a:rPr lang="en-US" altLang="zh-CN" sz="1200" dirty="0">
                <a:solidFill>
                  <a:srgbClr val="F8F8F8"/>
                </a:solidFill>
                <a:latin typeface="FrutigerNext LT Regular" pitchFamily="34" charset="0"/>
                <a:ea typeface="宋体" pitchFamily="2" charset="-122"/>
              </a:rPr>
              <a:t>: R153 G0 B0</a:t>
            </a:r>
          </a:p>
          <a:p>
            <a:pPr marL="342707" indent="-342707" algn="r">
              <a:lnSpc>
                <a:spcPct val="125000"/>
              </a:lnSpc>
              <a:spcBef>
                <a:spcPct val="20000"/>
              </a:spcBef>
              <a:buClr>
                <a:srgbClr val="990000"/>
              </a:buClr>
              <a:defRPr/>
            </a:pPr>
            <a:r>
              <a:rPr lang="zh-CN" altLang="en-US" sz="1200" dirty="0">
                <a:solidFill>
                  <a:srgbClr val="F8F8F8"/>
                </a:solidFill>
                <a:latin typeface="FrutigerNext LT Medium" pitchFamily="34" charset="0"/>
                <a:ea typeface="宋体" pitchFamily="2" charset="-122"/>
              </a:rPr>
              <a:t>内部使用字体 </a:t>
            </a:r>
            <a:r>
              <a:rPr lang="en-US" altLang="zh-CN" sz="1200" dirty="0">
                <a:solidFill>
                  <a:srgbClr val="F8F8F8"/>
                </a:solidFill>
                <a:latin typeface="FrutigerNext LT Medium" pitchFamily="34" charset="0"/>
                <a:ea typeface="宋体" pitchFamily="2" charset="-122"/>
              </a:rPr>
              <a:t>:</a:t>
            </a:r>
          </a:p>
          <a:p>
            <a:pPr marL="342707" indent="-342707" algn="r">
              <a:lnSpc>
                <a:spcPct val="125000"/>
              </a:lnSpc>
              <a:spcBef>
                <a:spcPct val="20000"/>
              </a:spcBef>
              <a:buClr>
                <a:srgbClr val="990000"/>
              </a:buClr>
              <a:defRPr/>
            </a:pPr>
            <a:r>
              <a:rPr lang="en-US" altLang="zh-CN" sz="1200" dirty="0" err="1">
                <a:solidFill>
                  <a:srgbClr val="F8F8F8"/>
                </a:solidFill>
                <a:latin typeface="FrutigerNext LT Medium" pitchFamily="34" charset="0"/>
                <a:ea typeface="宋体" pitchFamily="2" charset="-122"/>
              </a:rPr>
              <a:t>FrutigerNext</a:t>
            </a:r>
            <a:r>
              <a:rPr lang="en-US" altLang="zh-CN" sz="1200" dirty="0">
                <a:solidFill>
                  <a:srgbClr val="F8F8F8"/>
                </a:solidFill>
                <a:latin typeface="FrutigerNext LT Medium" pitchFamily="34" charset="0"/>
                <a:ea typeface="宋体" pitchFamily="2" charset="-122"/>
              </a:rPr>
              <a:t> LT Medium</a:t>
            </a:r>
          </a:p>
          <a:p>
            <a:pPr marL="342707" indent="-342707" algn="r">
              <a:lnSpc>
                <a:spcPct val="125000"/>
              </a:lnSpc>
              <a:spcBef>
                <a:spcPct val="20000"/>
              </a:spcBef>
              <a:buClr>
                <a:srgbClr val="990000"/>
              </a:buClr>
              <a:defRPr/>
            </a:pPr>
            <a:r>
              <a:rPr lang="zh-CN" altLang="en-US" sz="1200" dirty="0">
                <a:solidFill>
                  <a:srgbClr val="F8F8F8"/>
                </a:solidFill>
                <a:latin typeface="FrutigerNext LT Medium" pitchFamily="34" charset="0"/>
                <a:ea typeface="宋体" pitchFamily="2" charset="-122"/>
              </a:rPr>
              <a:t>外部使用字体 </a:t>
            </a:r>
            <a:r>
              <a:rPr lang="en-US" altLang="zh-CN" sz="1200" dirty="0">
                <a:solidFill>
                  <a:srgbClr val="F8F8F8"/>
                </a:solidFill>
                <a:latin typeface="FrutigerNext LT Medium" pitchFamily="34" charset="0"/>
                <a:ea typeface="宋体" pitchFamily="2" charset="-122"/>
              </a:rPr>
              <a:t>: Arial</a:t>
            </a:r>
          </a:p>
          <a:p>
            <a:pPr marL="342707" indent="-342707" algn="r">
              <a:lnSpc>
                <a:spcPct val="75000"/>
              </a:lnSpc>
              <a:spcBef>
                <a:spcPct val="20000"/>
              </a:spcBef>
              <a:buClr>
                <a:srgbClr val="990000"/>
              </a:buClr>
              <a:defRPr/>
            </a:pPr>
            <a:endParaRPr lang="en-US" altLang="zh-CN" sz="1200" dirty="0">
              <a:solidFill>
                <a:srgbClr val="F8F8F8"/>
              </a:solidFill>
              <a:latin typeface="FrutigerNext LT Regular" pitchFamily="34" charset="0"/>
              <a:ea typeface="宋体" pitchFamily="2" charset="-122"/>
            </a:endParaRP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宋体" pitchFamily="2" charset="-122"/>
              </a:rPr>
              <a:t>中文标题</a:t>
            </a:r>
            <a:r>
              <a:rPr lang="en-US" altLang="zh-CN" sz="1200" dirty="0">
                <a:solidFill>
                  <a:srgbClr val="F8F8F8"/>
                </a:solidFill>
                <a:latin typeface="FrutigerNext LT Regular" pitchFamily="34" charset="0"/>
                <a:ea typeface="宋体" pitchFamily="2" charset="-122"/>
              </a:rPr>
              <a:t>:30-32pt  </a:t>
            </a: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宋体" pitchFamily="2" charset="-122"/>
              </a:rPr>
              <a:t>颜色</a:t>
            </a:r>
            <a:r>
              <a:rPr lang="en-US" altLang="zh-CN" sz="1200" dirty="0">
                <a:solidFill>
                  <a:srgbClr val="F8F8F8"/>
                </a:solidFill>
                <a:latin typeface="FrutigerNext LT Regular" pitchFamily="34" charset="0"/>
                <a:ea typeface="宋体" pitchFamily="2" charset="-122"/>
              </a:rPr>
              <a:t>: R153 G0 B0</a:t>
            </a: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宋体" pitchFamily="2" charset="-122"/>
              </a:rPr>
              <a:t>字体</a:t>
            </a:r>
            <a:r>
              <a:rPr lang="en-US" altLang="zh-CN" sz="1200" dirty="0">
                <a:solidFill>
                  <a:srgbClr val="F8F8F8"/>
                </a:solidFill>
                <a:latin typeface="FrutigerNext LT Regular" pitchFamily="34" charset="0"/>
                <a:ea typeface="宋体" pitchFamily="2" charset="-122"/>
              </a:rPr>
              <a:t>:</a:t>
            </a:r>
            <a:r>
              <a:rPr lang="zh-CN" altLang="en-US" sz="1200" dirty="0">
                <a:solidFill>
                  <a:srgbClr val="F8F8F8"/>
                </a:solidFill>
                <a:latin typeface="FrutigerNext LT Regular" pitchFamily="34" charset="0"/>
                <a:ea typeface="宋体" pitchFamily="2" charset="-122"/>
              </a:rPr>
              <a:t>黑体</a:t>
            </a:r>
          </a:p>
          <a:p>
            <a:pPr marL="342707" indent="-342707" algn="r">
              <a:lnSpc>
                <a:spcPct val="125000"/>
              </a:lnSpc>
              <a:spcBef>
                <a:spcPct val="20000"/>
              </a:spcBef>
              <a:buClr>
                <a:srgbClr val="990000"/>
              </a:buClr>
              <a:defRPr/>
            </a:pPr>
            <a:endParaRPr lang="zh-CN" altLang="en-US" sz="1200" dirty="0">
              <a:solidFill>
                <a:srgbClr val="F8F8F8"/>
              </a:solidFill>
              <a:latin typeface="FrutigerNext LT Regular" pitchFamily="34" charset="0"/>
              <a:ea typeface="宋体" pitchFamily="2" charset="-122"/>
            </a:endParaRPr>
          </a:p>
          <a:p>
            <a:pPr marL="342707" indent="-342707" algn="r">
              <a:lnSpc>
                <a:spcPct val="125000"/>
              </a:lnSpc>
              <a:spcBef>
                <a:spcPct val="20000"/>
              </a:spcBef>
              <a:buClr>
                <a:srgbClr val="990000"/>
              </a:buClr>
              <a:defRPr/>
            </a:pPr>
            <a:endParaRPr lang="zh-CN" altLang="en-US" sz="1200" dirty="0">
              <a:solidFill>
                <a:srgbClr val="F8F8F8"/>
              </a:solidFill>
              <a:latin typeface="FrutigerNext LT Regular" pitchFamily="34" charset="0"/>
              <a:ea typeface="宋体" pitchFamily="2" charset="-122"/>
            </a:endParaRPr>
          </a:p>
          <a:p>
            <a:pPr marL="342707" indent="-342707" algn="r">
              <a:lnSpc>
                <a:spcPct val="125000"/>
              </a:lnSpc>
              <a:spcBef>
                <a:spcPct val="20000"/>
              </a:spcBef>
              <a:buClr>
                <a:srgbClr val="990000"/>
              </a:buClr>
              <a:defRPr/>
            </a:pPr>
            <a:endParaRPr lang="zh-CN" altLang="en-US" sz="1200" dirty="0">
              <a:solidFill>
                <a:srgbClr val="F8F8F8"/>
              </a:solidFill>
              <a:latin typeface="FrutigerNext LT Regular" pitchFamily="34" charset="0"/>
              <a:ea typeface="宋体" pitchFamily="2" charset="-122"/>
            </a:endParaRP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宋体" pitchFamily="2" charset="-122"/>
              </a:rPr>
              <a:t>英文正文</a:t>
            </a:r>
            <a:r>
              <a:rPr lang="en-US" altLang="zh-CN" sz="1200" dirty="0">
                <a:solidFill>
                  <a:srgbClr val="F8F8F8"/>
                </a:solidFill>
                <a:latin typeface="FrutigerNext LT Regular" pitchFamily="34" charset="0"/>
                <a:ea typeface="宋体" pitchFamily="2" charset="-122"/>
              </a:rPr>
              <a:t>:20-22pt</a:t>
            </a: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宋体" pitchFamily="2" charset="-122"/>
              </a:rPr>
              <a:t>子目录 </a:t>
            </a:r>
            <a:r>
              <a:rPr lang="en-US" altLang="zh-CN" sz="1200" dirty="0">
                <a:solidFill>
                  <a:srgbClr val="F8F8F8"/>
                </a:solidFill>
                <a:latin typeface="FrutigerNext LT Regular" pitchFamily="34" charset="0"/>
                <a:ea typeface="宋体" pitchFamily="2" charset="-122"/>
              </a:rPr>
              <a:t>(2-5</a:t>
            </a:r>
            <a:r>
              <a:rPr lang="zh-CN" altLang="en-US" sz="1200" dirty="0">
                <a:solidFill>
                  <a:srgbClr val="F8F8F8"/>
                </a:solidFill>
                <a:latin typeface="FrutigerNext LT Regular" pitchFamily="34" charset="0"/>
                <a:ea typeface="宋体" pitchFamily="2" charset="-122"/>
              </a:rPr>
              <a:t>级</a:t>
            </a:r>
            <a:r>
              <a:rPr lang="en-US" altLang="zh-CN" sz="1200" dirty="0">
                <a:solidFill>
                  <a:srgbClr val="F8F8F8"/>
                </a:solidFill>
                <a:latin typeface="FrutigerNext LT Regular" pitchFamily="34" charset="0"/>
                <a:ea typeface="宋体" pitchFamily="2" charset="-122"/>
              </a:rPr>
              <a:t>) :18pt  </a:t>
            </a: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宋体" pitchFamily="2" charset="-122"/>
              </a:rPr>
              <a:t>颜色</a:t>
            </a:r>
            <a:r>
              <a:rPr lang="en-US" altLang="zh-CN" sz="1200" dirty="0">
                <a:solidFill>
                  <a:srgbClr val="F8F8F8"/>
                </a:solidFill>
                <a:latin typeface="FrutigerNext LT Regular" pitchFamily="34" charset="0"/>
                <a:ea typeface="宋体" pitchFamily="2" charset="-122"/>
              </a:rPr>
              <a:t>:</a:t>
            </a:r>
            <a:r>
              <a:rPr lang="zh-CN" altLang="en-US" sz="1200" dirty="0">
                <a:solidFill>
                  <a:srgbClr val="F8F8F8"/>
                </a:solidFill>
                <a:latin typeface="FrutigerNext LT Regular" pitchFamily="34" charset="0"/>
                <a:ea typeface="宋体" pitchFamily="2" charset="-122"/>
              </a:rPr>
              <a:t>黑色</a:t>
            </a:r>
          </a:p>
          <a:p>
            <a:pPr marL="342707" indent="-342707" algn="r">
              <a:lnSpc>
                <a:spcPct val="125000"/>
              </a:lnSpc>
              <a:spcBef>
                <a:spcPct val="20000"/>
              </a:spcBef>
              <a:buClr>
                <a:srgbClr val="990000"/>
              </a:buClr>
              <a:defRPr/>
            </a:pPr>
            <a:r>
              <a:rPr lang="zh-CN" altLang="en-US" sz="1200" dirty="0">
                <a:solidFill>
                  <a:srgbClr val="F8F8F8"/>
                </a:solidFill>
                <a:latin typeface="FrutigerNext LT Medium" pitchFamily="34" charset="0"/>
                <a:ea typeface="宋体" pitchFamily="2" charset="-122"/>
              </a:rPr>
              <a:t>内部使用字体 </a:t>
            </a:r>
            <a:r>
              <a:rPr lang="en-US" altLang="zh-CN" sz="1200" dirty="0">
                <a:solidFill>
                  <a:srgbClr val="F8F8F8"/>
                </a:solidFill>
                <a:latin typeface="FrutigerNext LT Medium" pitchFamily="34" charset="0"/>
                <a:ea typeface="宋体" pitchFamily="2" charset="-122"/>
              </a:rPr>
              <a:t>:</a:t>
            </a:r>
          </a:p>
          <a:p>
            <a:pPr marL="342707" indent="-342707" algn="r">
              <a:lnSpc>
                <a:spcPct val="125000"/>
              </a:lnSpc>
              <a:spcBef>
                <a:spcPct val="20000"/>
              </a:spcBef>
              <a:buClr>
                <a:srgbClr val="990000"/>
              </a:buClr>
              <a:defRPr/>
            </a:pPr>
            <a:r>
              <a:rPr lang="en-US" altLang="zh-CN" sz="1200" dirty="0" err="1">
                <a:solidFill>
                  <a:srgbClr val="F8F8F8"/>
                </a:solidFill>
                <a:latin typeface="FrutigerNext LT Medium" pitchFamily="34" charset="0"/>
                <a:ea typeface="宋体" pitchFamily="2" charset="-122"/>
              </a:rPr>
              <a:t>FrutigerNext</a:t>
            </a:r>
            <a:r>
              <a:rPr lang="en-US" altLang="zh-CN" sz="1200" dirty="0">
                <a:solidFill>
                  <a:srgbClr val="F8F8F8"/>
                </a:solidFill>
                <a:latin typeface="FrutigerNext LT Medium" pitchFamily="34" charset="0"/>
                <a:ea typeface="宋体" pitchFamily="2" charset="-122"/>
              </a:rPr>
              <a:t> LT Regular</a:t>
            </a:r>
          </a:p>
          <a:p>
            <a:pPr marL="342707" indent="-342707" algn="r">
              <a:lnSpc>
                <a:spcPct val="125000"/>
              </a:lnSpc>
              <a:spcBef>
                <a:spcPct val="20000"/>
              </a:spcBef>
              <a:buClr>
                <a:srgbClr val="990000"/>
              </a:buClr>
              <a:defRPr/>
            </a:pPr>
            <a:r>
              <a:rPr lang="zh-CN" altLang="en-US" sz="1200" dirty="0">
                <a:solidFill>
                  <a:srgbClr val="F8F8F8"/>
                </a:solidFill>
                <a:latin typeface="FrutigerNext LT Medium" pitchFamily="34" charset="0"/>
                <a:ea typeface="宋体" pitchFamily="2" charset="-122"/>
              </a:rPr>
              <a:t>外部使用字体 </a:t>
            </a:r>
            <a:r>
              <a:rPr lang="en-US" altLang="zh-CN" sz="1200" dirty="0">
                <a:solidFill>
                  <a:srgbClr val="F8F8F8"/>
                </a:solidFill>
                <a:latin typeface="FrutigerNext LT Medium" pitchFamily="34" charset="0"/>
                <a:ea typeface="宋体" pitchFamily="2" charset="-122"/>
              </a:rPr>
              <a:t>: Arial</a:t>
            </a:r>
          </a:p>
          <a:p>
            <a:pPr marL="342707" indent="-342707" algn="r">
              <a:lnSpc>
                <a:spcPct val="75000"/>
              </a:lnSpc>
              <a:spcBef>
                <a:spcPct val="20000"/>
              </a:spcBef>
              <a:buClr>
                <a:srgbClr val="990000"/>
              </a:buClr>
              <a:defRPr/>
            </a:pPr>
            <a:endParaRPr lang="en-US" altLang="zh-CN" sz="1200" dirty="0">
              <a:solidFill>
                <a:srgbClr val="F8F8F8"/>
              </a:solidFill>
              <a:latin typeface="FrutigerNext LT Regular" pitchFamily="34" charset="0"/>
              <a:ea typeface="宋体" pitchFamily="2" charset="-122"/>
            </a:endParaRP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宋体" pitchFamily="2" charset="-122"/>
              </a:rPr>
              <a:t>中文正文</a:t>
            </a:r>
            <a:r>
              <a:rPr lang="en-US" altLang="zh-CN" sz="1200" dirty="0">
                <a:solidFill>
                  <a:srgbClr val="F8F8F8"/>
                </a:solidFill>
                <a:latin typeface="FrutigerNext LT Regular" pitchFamily="34" charset="0"/>
                <a:ea typeface="宋体" pitchFamily="2" charset="-122"/>
              </a:rPr>
              <a:t>:18-20pt</a:t>
            </a: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宋体" pitchFamily="2" charset="-122"/>
              </a:rPr>
              <a:t>子目录</a:t>
            </a:r>
            <a:r>
              <a:rPr lang="en-US" altLang="zh-CN" sz="1200" dirty="0">
                <a:solidFill>
                  <a:srgbClr val="F8F8F8"/>
                </a:solidFill>
                <a:latin typeface="FrutigerNext LT Regular" pitchFamily="34" charset="0"/>
                <a:ea typeface="宋体" pitchFamily="2" charset="-122"/>
              </a:rPr>
              <a:t>(2-5</a:t>
            </a:r>
            <a:r>
              <a:rPr lang="zh-CN" altLang="en-US" sz="1200" dirty="0">
                <a:solidFill>
                  <a:srgbClr val="F8F8F8"/>
                </a:solidFill>
                <a:latin typeface="FrutigerNext LT Regular" pitchFamily="34" charset="0"/>
                <a:ea typeface="宋体" pitchFamily="2" charset="-122"/>
              </a:rPr>
              <a:t>级</a:t>
            </a:r>
            <a:r>
              <a:rPr lang="en-US" altLang="zh-CN" sz="1200" dirty="0">
                <a:solidFill>
                  <a:srgbClr val="F8F8F8"/>
                </a:solidFill>
                <a:latin typeface="FrutigerNext LT Regular" pitchFamily="34" charset="0"/>
                <a:ea typeface="宋体" pitchFamily="2" charset="-122"/>
              </a:rPr>
              <a:t>):18pt </a:t>
            </a: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宋体" pitchFamily="2" charset="-122"/>
              </a:rPr>
              <a:t>颜色</a:t>
            </a:r>
            <a:r>
              <a:rPr lang="en-US" altLang="zh-CN" sz="1200" dirty="0">
                <a:solidFill>
                  <a:srgbClr val="F8F8F8"/>
                </a:solidFill>
                <a:latin typeface="FrutigerNext LT Regular" pitchFamily="34" charset="0"/>
                <a:ea typeface="宋体" pitchFamily="2" charset="-122"/>
              </a:rPr>
              <a:t>:</a:t>
            </a:r>
            <a:r>
              <a:rPr lang="zh-CN" altLang="en-US" sz="1200" dirty="0">
                <a:solidFill>
                  <a:srgbClr val="F8F8F8"/>
                </a:solidFill>
                <a:latin typeface="FrutigerNext LT Regular" pitchFamily="34" charset="0"/>
                <a:ea typeface="宋体" pitchFamily="2" charset="-122"/>
              </a:rPr>
              <a:t>黑色</a:t>
            </a:r>
          </a:p>
          <a:p>
            <a:pPr marL="342707" indent="-342707" algn="r">
              <a:lnSpc>
                <a:spcPct val="125000"/>
              </a:lnSpc>
              <a:spcBef>
                <a:spcPct val="20000"/>
              </a:spcBef>
              <a:buClr>
                <a:srgbClr val="990000"/>
              </a:buClr>
              <a:defRPr/>
            </a:pPr>
            <a:r>
              <a:rPr lang="zh-CN" altLang="en-US" sz="1200" dirty="0">
                <a:solidFill>
                  <a:srgbClr val="F8F8F8"/>
                </a:solidFill>
                <a:latin typeface="FrutigerNext LT Regular" pitchFamily="34" charset="0"/>
                <a:ea typeface="宋体" pitchFamily="2" charset="-122"/>
              </a:rPr>
              <a:t>字体</a:t>
            </a:r>
            <a:r>
              <a:rPr lang="en-US" altLang="zh-CN" sz="1200" dirty="0">
                <a:solidFill>
                  <a:srgbClr val="F8F8F8"/>
                </a:solidFill>
                <a:latin typeface="FrutigerNext LT Regular" pitchFamily="34" charset="0"/>
                <a:ea typeface="宋体" pitchFamily="2" charset="-122"/>
              </a:rPr>
              <a:t>:</a:t>
            </a:r>
            <a:r>
              <a:rPr lang="zh-CN" altLang="en-US" sz="1200" dirty="0">
                <a:solidFill>
                  <a:srgbClr val="F8F8F8"/>
                </a:solidFill>
                <a:latin typeface="FrutigerNext LT Regular" pitchFamily="34" charset="0"/>
                <a:ea typeface="宋体" pitchFamily="2" charset="-122"/>
              </a:rPr>
              <a:t>细黑体 </a:t>
            </a:r>
          </a:p>
          <a:p>
            <a:pPr marL="342707" indent="-342707" algn="r">
              <a:lnSpc>
                <a:spcPct val="125000"/>
              </a:lnSpc>
              <a:spcBef>
                <a:spcPct val="20000"/>
              </a:spcBef>
              <a:buClr>
                <a:srgbClr val="990000"/>
              </a:buClr>
              <a:defRPr/>
            </a:pPr>
            <a:endParaRPr lang="en-US" altLang="zh-CN" sz="1200" dirty="0">
              <a:solidFill>
                <a:srgbClr val="080808"/>
              </a:solidFill>
              <a:latin typeface="FrutigerNext LT Regular" pitchFamily="34" charset="0"/>
              <a:ea typeface="宋体" pitchFamily="2" charset="-122"/>
            </a:endParaRPr>
          </a:p>
        </p:txBody>
      </p:sp>
      <p:sp>
        <p:nvSpPr>
          <p:cNvPr id="1998856" name="Rectangle 8"/>
          <p:cNvSpPr>
            <a:spLocks noChangeArrowheads="1"/>
          </p:cNvSpPr>
          <p:nvPr userDrawn="1"/>
        </p:nvSpPr>
        <p:spPr bwMode="auto">
          <a:xfrm>
            <a:off x="12361978" y="5444860"/>
            <a:ext cx="1227137" cy="323097"/>
          </a:xfrm>
          <a:prstGeom prst="rect">
            <a:avLst/>
          </a:prstGeom>
          <a:solidFill>
            <a:srgbClr val="F8F8F8"/>
          </a:solidFill>
          <a:ln w="9525" algn="ctr">
            <a:noFill/>
            <a:miter lim="800000"/>
            <a:headEnd/>
            <a:tailEnd/>
          </a:ln>
          <a:effectLst/>
        </p:spPr>
        <p:txBody>
          <a:bodyPr lIns="91371" tIns="45686" rIns="91371" bIns="45686" anchor="ctr">
            <a:spAutoFit/>
          </a:bodyPr>
          <a:lstStyle/>
          <a:p>
            <a:pPr algn="ctr" defTabSz="877391" eaLnBrk="0" hangingPunct="0">
              <a:defRPr/>
            </a:pPr>
            <a:endParaRPr lang="zh-CN" altLang="zh-CN" sz="1500" dirty="0">
              <a:solidFill>
                <a:srgbClr val="FFFFFF"/>
              </a:solidFill>
              <a:latin typeface="FrutigerNext LT Regular" pitchFamily="34" charset="0"/>
            </a:endParaRPr>
          </a:p>
        </p:txBody>
      </p:sp>
      <p:grpSp>
        <p:nvGrpSpPr>
          <p:cNvPr id="2" name="Group 9"/>
          <p:cNvGrpSpPr>
            <a:grpSpLocks/>
          </p:cNvGrpSpPr>
          <p:nvPr userDrawn="1"/>
        </p:nvGrpSpPr>
        <p:grpSpPr bwMode="auto">
          <a:xfrm>
            <a:off x="12472988" y="5278444"/>
            <a:ext cx="989012" cy="184151"/>
            <a:chOff x="6657" y="3492"/>
            <a:chExt cx="527" cy="121"/>
          </a:xfrm>
        </p:grpSpPr>
        <p:sp>
          <p:nvSpPr>
            <p:cNvPr id="1998858" name="Rectangle 10"/>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59" name="Rectangle 11"/>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60" name="Rectangle 12"/>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61" name="Rectangle 13"/>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grpSp>
      <p:grpSp>
        <p:nvGrpSpPr>
          <p:cNvPr id="3" name="Group 14"/>
          <p:cNvGrpSpPr>
            <a:grpSpLocks/>
          </p:cNvGrpSpPr>
          <p:nvPr userDrawn="1"/>
        </p:nvGrpSpPr>
        <p:grpSpPr bwMode="auto">
          <a:xfrm>
            <a:off x="12472988" y="6204103"/>
            <a:ext cx="989012" cy="182563"/>
            <a:chOff x="6657" y="4103"/>
            <a:chExt cx="527" cy="121"/>
          </a:xfrm>
        </p:grpSpPr>
        <p:sp>
          <p:nvSpPr>
            <p:cNvPr id="1998863" name="Rectangle 15"/>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64" name="Rectangle 16"/>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65" name="Rectangle 17"/>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66" name="Rectangle 18"/>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grpSp>
      <p:grpSp>
        <p:nvGrpSpPr>
          <p:cNvPr id="4" name="Group 19"/>
          <p:cNvGrpSpPr>
            <a:grpSpLocks/>
          </p:cNvGrpSpPr>
          <p:nvPr userDrawn="1"/>
        </p:nvGrpSpPr>
        <p:grpSpPr bwMode="auto">
          <a:xfrm>
            <a:off x="12472988" y="6450015"/>
            <a:ext cx="989012" cy="182563"/>
            <a:chOff x="6657" y="4266"/>
            <a:chExt cx="527" cy="121"/>
          </a:xfrm>
        </p:grpSpPr>
        <p:sp>
          <p:nvSpPr>
            <p:cNvPr id="1998868" name="Rectangle 20"/>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69" name="Rectangle 21"/>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70" name="Rectangle 22"/>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71" name="Rectangle 23"/>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grpSp>
      <p:grpSp>
        <p:nvGrpSpPr>
          <p:cNvPr id="5" name="Group 24"/>
          <p:cNvGrpSpPr>
            <a:grpSpLocks/>
          </p:cNvGrpSpPr>
          <p:nvPr userDrawn="1"/>
        </p:nvGrpSpPr>
        <p:grpSpPr bwMode="auto">
          <a:xfrm>
            <a:off x="12472988" y="5527831"/>
            <a:ext cx="989012" cy="182563"/>
            <a:chOff x="6657" y="3656"/>
            <a:chExt cx="527" cy="121"/>
          </a:xfrm>
        </p:grpSpPr>
        <p:sp>
          <p:nvSpPr>
            <p:cNvPr id="1998873" name="Rectangle 25"/>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74" name="Rectangle 26"/>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75" name="Rectangle 27"/>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76" name="Rectangle 28"/>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grpSp>
      <p:grpSp>
        <p:nvGrpSpPr>
          <p:cNvPr id="6" name="Group 29"/>
          <p:cNvGrpSpPr>
            <a:grpSpLocks/>
          </p:cNvGrpSpPr>
          <p:nvPr userDrawn="1"/>
        </p:nvGrpSpPr>
        <p:grpSpPr bwMode="auto">
          <a:xfrm>
            <a:off x="12472988" y="5957891"/>
            <a:ext cx="989012" cy="182563"/>
            <a:chOff x="6657" y="3941"/>
            <a:chExt cx="527" cy="121"/>
          </a:xfrm>
        </p:grpSpPr>
        <p:sp>
          <p:nvSpPr>
            <p:cNvPr id="1998878" name="Rectangle 30"/>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79" name="Rectangle 31"/>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80" name="Rectangle 32"/>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81" name="Rectangle 33"/>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grpSp>
      <p:grpSp>
        <p:nvGrpSpPr>
          <p:cNvPr id="7" name="Group 34"/>
          <p:cNvGrpSpPr>
            <a:grpSpLocks/>
          </p:cNvGrpSpPr>
          <p:nvPr userDrawn="1"/>
        </p:nvGrpSpPr>
        <p:grpSpPr bwMode="auto">
          <a:xfrm>
            <a:off x="12472988" y="6697667"/>
            <a:ext cx="989012" cy="182563"/>
            <a:chOff x="6657" y="4430"/>
            <a:chExt cx="527" cy="121"/>
          </a:xfrm>
        </p:grpSpPr>
        <p:sp>
          <p:nvSpPr>
            <p:cNvPr id="1998883" name="Rectangle 35"/>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84" name="Rectangle 36"/>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85" name="Rectangle 37"/>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86" name="Rectangle 38"/>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grpSp>
      <p:grpSp>
        <p:nvGrpSpPr>
          <p:cNvPr id="8" name="Group 39"/>
          <p:cNvGrpSpPr>
            <a:grpSpLocks/>
          </p:cNvGrpSpPr>
          <p:nvPr userDrawn="1"/>
        </p:nvGrpSpPr>
        <p:grpSpPr bwMode="auto">
          <a:xfrm>
            <a:off x="12472988" y="5032381"/>
            <a:ext cx="989012" cy="184151"/>
            <a:chOff x="6657" y="3329"/>
            <a:chExt cx="527" cy="122"/>
          </a:xfrm>
        </p:grpSpPr>
        <p:sp>
          <p:nvSpPr>
            <p:cNvPr id="1998888" name="Rectangle 40"/>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89" name="Rectangle 41"/>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90" name="Rectangle 42"/>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91" name="Rectangle 43"/>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grpSp>
      <p:grpSp>
        <p:nvGrpSpPr>
          <p:cNvPr id="9" name="Group 44"/>
          <p:cNvGrpSpPr>
            <a:grpSpLocks/>
          </p:cNvGrpSpPr>
          <p:nvPr userDrawn="1"/>
        </p:nvGrpSpPr>
        <p:grpSpPr bwMode="auto">
          <a:xfrm>
            <a:off x="12472988" y="4600731"/>
            <a:ext cx="989012" cy="182563"/>
            <a:chOff x="6657" y="3043"/>
            <a:chExt cx="527" cy="121"/>
          </a:xfrm>
        </p:grpSpPr>
        <p:sp>
          <p:nvSpPr>
            <p:cNvPr id="1998893" name="Rectangle 45"/>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94" name="Rectangle 46"/>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95" name="Rectangle 47"/>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96" name="Rectangle 48"/>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grpSp>
      <p:grpSp>
        <p:nvGrpSpPr>
          <p:cNvPr id="10" name="Group 49"/>
          <p:cNvGrpSpPr>
            <a:grpSpLocks/>
          </p:cNvGrpSpPr>
          <p:nvPr userDrawn="1"/>
        </p:nvGrpSpPr>
        <p:grpSpPr bwMode="auto">
          <a:xfrm>
            <a:off x="12472988" y="4354519"/>
            <a:ext cx="989012" cy="184151"/>
            <a:chOff x="6657" y="2881"/>
            <a:chExt cx="527" cy="121"/>
          </a:xfrm>
        </p:grpSpPr>
        <p:sp>
          <p:nvSpPr>
            <p:cNvPr id="1998898" name="Rectangle 50"/>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899" name="Rectangle 51"/>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900" name="Rectangle 52"/>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sp>
          <p:nvSpPr>
            <p:cNvPr id="1998901" name="Rectangle 53"/>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pPr>
                <a:buClr>
                  <a:srgbClr val="5F5F5F"/>
                </a:buClr>
                <a:buSzPct val="80000"/>
                <a:buFont typeface="Wingdings" pitchFamily="2" charset="2"/>
                <a:buNone/>
                <a:defRPr/>
              </a:pPr>
              <a:endParaRPr lang="zh-CN" altLang="en-US">
                <a:solidFill>
                  <a:srgbClr val="FFFFFF"/>
                </a:solidFill>
                <a:latin typeface="FrutigerNext LT Regular" pitchFamily="34" charset="0"/>
                <a:ea typeface="宋体" pitchFamily="2" charset="-122"/>
              </a:endParaRPr>
            </a:p>
          </p:txBody>
        </p:sp>
      </p:grpSp>
      <p:sp>
        <p:nvSpPr>
          <p:cNvPr id="1998902" name="Rectangle 54"/>
          <p:cNvSpPr>
            <a:spLocks noChangeArrowheads="1"/>
          </p:cNvSpPr>
          <p:nvPr userDrawn="1"/>
        </p:nvSpPr>
        <p:spPr bwMode="auto">
          <a:xfrm>
            <a:off x="12269790" y="2263783"/>
            <a:ext cx="1401763" cy="2654300"/>
          </a:xfrm>
          <a:prstGeom prst="rect">
            <a:avLst/>
          </a:prstGeom>
          <a:noFill/>
          <a:ln w="9525">
            <a:noFill/>
            <a:miter lim="800000"/>
            <a:headEnd/>
            <a:tailEnd/>
          </a:ln>
          <a:effectLst/>
        </p:spPr>
        <p:txBody>
          <a:bodyPr lIns="87750" tIns="43873" rIns="87750" bIns="43873"/>
          <a:lstStyle/>
          <a:p>
            <a:pPr marL="342707" indent="-342707">
              <a:lnSpc>
                <a:spcPct val="120000"/>
              </a:lnSpc>
              <a:spcBef>
                <a:spcPct val="20000"/>
              </a:spcBef>
              <a:buClr>
                <a:srgbClr val="990000"/>
              </a:buClr>
              <a:defRPr/>
            </a:pPr>
            <a:r>
              <a:rPr lang="zh-CN" altLang="en-US" sz="1200" dirty="0">
                <a:solidFill>
                  <a:srgbClr val="F8F8F8"/>
                </a:solidFill>
                <a:latin typeface="华文细黑" pitchFamily="2" charset="-122"/>
                <a:ea typeface="宋体" pitchFamily="2" charset="-122"/>
              </a:rPr>
              <a:t>配色参考方案：</a:t>
            </a:r>
          </a:p>
          <a:p>
            <a:pPr marL="342707" indent="-342707">
              <a:lnSpc>
                <a:spcPct val="120000"/>
              </a:lnSpc>
              <a:spcBef>
                <a:spcPct val="20000"/>
              </a:spcBef>
              <a:buClr>
                <a:srgbClr val="990000"/>
              </a:buClr>
              <a:defRPr/>
            </a:pPr>
            <a:r>
              <a:rPr lang="zh-CN" altLang="en-US" sz="1200" dirty="0">
                <a:solidFill>
                  <a:srgbClr val="F8F8F8"/>
                </a:solidFill>
                <a:latin typeface="华文细黑" pitchFamily="2" charset="-122"/>
                <a:ea typeface="宋体" pitchFamily="2" charset="-122"/>
              </a:rPr>
              <a:t>建议同一页面内不超过四种颜色，以下是９组配色方案，同一页面内只选择一组使用。</a:t>
            </a:r>
          </a:p>
          <a:p>
            <a:pPr marL="342707" indent="-342707">
              <a:lnSpc>
                <a:spcPct val="120000"/>
              </a:lnSpc>
              <a:spcBef>
                <a:spcPct val="20000"/>
              </a:spcBef>
              <a:buClr>
                <a:srgbClr val="990000"/>
              </a:buClr>
              <a:defRPr/>
            </a:pPr>
            <a:r>
              <a:rPr lang="zh-CN" altLang="en-US" sz="1200" dirty="0">
                <a:solidFill>
                  <a:srgbClr val="F8F8F8"/>
                </a:solidFill>
                <a:latin typeface="华文细黑" pitchFamily="2" charset="-122"/>
                <a:ea typeface="宋体" pitchFamily="2" charset="-122"/>
              </a:rPr>
              <a:t>（仅供参考）</a:t>
            </a:r>
          </a:p>
        </p:txBody>
      </p:sp>
      <p:sp>
        <p:nvSpPr>
          <p:cNvPr id="1998903" name="Rectangle 55"/>
          <p:cNvSpPr>
            <a:spLocks noChangeArrowheads="1"/>
          </p:cNvSpPr>
          <p:nvPr userDrawn="1"/>
        </p:nvSpPr>
        <p:spPr bwMode="auto">
          <a:xfrm>
            <a:off x="12269790" y="-61903"/>
            <a:ext cx="1401763" cy="838201"/>
          </a:xfrm>
          <a:prstGeom prst="rect">
            <a:avLst/>
          </a:prstGeom>
          <a:noFill/>
          <a:ln w="9525">
            <a:noFill/>
            <a:miter lim="800000"/>
            <a:headEnd/>
            <a:tailEnd/>
          </a:ln>
          <a:effectLst/>
        </p:spPr>
        <p:txBody>
          <a:bodyPr lIns="87750" tIns="43873" rIns="87750" bIns="43873"/>
          <a:lstStyle/>
          <a:p>
            <a:pPr marL="342707" indent="-342707">
              <a:lnSpc>
                <a:spcPct val="120000"/>
              </a:lnSpc>
              <a:spcBef>
                <a:spcPct val="20000"/>
              </a:spcBef>
              <a:buClr>
                <a:srgbClr val="990000"/>
              </a:buClr>
              <a:defRPr/>
            </a:pPr>
            <a:r>
              <a:rPr lang="zh-CN" altLang="en-US" sz="1200" dirty="0">
                <a:solidFill>
                  <a:srgbClr val="F8F8F8"/>
                </a:solidFill>
                <a:latin typeface="华文细黑" pitchFamily="2" charset="-122"/>
                <a:ea typeface="宋体" pitchFamily="2" charset="-122"/>
              </a:rPr>
              <a:t>客户或者合作伙伴的标志放在右上角</a:t>
            </a:r>
            <a:r>
              <a:rPr lang="en-US" altLang="zh-CN" sz="1200" dirty="0">
                <a:solidFill>
                  <a:srgbClr val="F8F8F8"/>
                </a:solidFill>
                <a:latin typeface="华文细黑" pitchFamily="2" charset="-122"/>
                <a:ea typeface="宋体" pitchFamily="2" charset="-122"/>
              </a:rPr>
              <a:t>.</a:t>
            </a:r>
          </a:p>
        </p:txBody>
      </p:sp>
    </p:spTree>
  </p:cSld>
  <p:clrMap bg1="lt1" tx1="dk1" bg2="lt2" tx2="dk2" accent1="accent1" accent2="accent2" accent3="accent3" accent4="accent4" accent5="accent5" accent6="accent6" hlink="hlink" folHlink="folHlink"/>
  <p:sldLayoutIdLst>
    <p:sldLayoutId id="2147485676" r:id="rId1"/>
    <p:sldLayoutId id="2147485678" r:id="rId2"/>
  </p:sldLayoutIdLst>
  <p:transition/>
  <p:txStyles>
    <p:titleStyle>
      <a:lvl1pPr algn="l" rtl="0" eaLnBrk="0" fontAlgn="base" hangingPunct="0">
        <a:spcBef>
          <a:spcPct val="0"/>
        </a:spcBef>
        <a:spcAft>
          <a:spcPct val="0"/>
        </a:spcAft>
        <a:defRPr sz="4800" b="1">
          <a:solidFill>
            <a:srgbClr val="990000"/>
          </a:solidFill>
          <a:latin typeface="+mj-lt"/>
          <a:ea typeface="+mj-ea"/>
          <a:cs typeface="+mj-cs"/>
        </a:defRPr>
      </a:lvl1pPr>
      <a:lvl2pPr algn="l" rtl="0" eaLnBrk="0" fontAlgn="base" hangingPunct="0">
        <a:spcBef>
          <a:spcPct val="0"/>
        </a:spcBef>
        <a:spcAft>
          <a:spcPct val="0"/>
        </a:spcAft>
        <a:defRPr sz="4800" b="1">
          <a:solidFill>
            <a:srgbClr val="990000"/>
          </a:solidFill>
          <a:latin typeface="FrutigerNext LT Medium" pitchFamily="34" charset="0"/>
          <a:ea typeface="宋体" pitchFamily="2" charset="-122"/>
        </a:defRPr>
      </a:lvl2pPr>
      <a:lvl3pPr algn="l" rtl="0" eaLnBrk="0" fontAlgn="base" hangingPunct="0">
        <a:spcBef>
          <a:spcPct val="0"/>
        </a:spcBef>
        <a:spcAft>
          <a:spcPct val="0"/>
        </a:spcAft>
        <a:defRPr sz="4800" b="1">
          <a:solidFill>
            <a:srgbClr val="990000"/>
          </a:solidFill>
          <a:latin typeface="FrutigerNext LT Medium" pitchFamily="34" charset="0"/>
          <a:ea typeface="宋体" pitchFamily="2" charset="-122"/>
        </a:defRPr>
      </a:lvl3pPr>
      <a:lvl4pPr algn="l" rtl="0" eaLnBrk="0" fontAlgn="base" hangingPunct="0">
        <a:spcBef>
          <a:spcPct val="0"/>
        </a:spcBef>
        <a:spcAft>
          <a:spcPct val="0"/>
        </a:spcAft>
        <a:defRPr sz="4800" b="1">
          <a:solidFill>
            <a:srgbClr val="990000"/>
          </a:solidFill>
          <a:latin typeface="FrutigerNext LT Medium" pitchFamily="34" charset="0"/>
          <a:ea typeface="宋体" pitchFamily="2" charset="-122"/>
        </a:defRPr>
      </a:lvl4pPr>
      <a:lvl5pPr algn="l" rtl="0" eaLnBrk="0" fontAlgn="base" hangingPunct="0">
        <a:spcBef>
          <a:spcPct val="0"/>
        </a:spcBef>
        <a:spcAft>
          <a:spcPct val="0"/>
        </a:spcAft>
        <a:defRPr sz="4800" b="1">
          <a:solidFill>
            <a:srgbClr val="990000"/>
          </a:solidFill>
          <a:latin typeface="FrutigerNext LT Medium" pitchFamily="34" charset="0"/>
          <a:ea typeface="宋体" pitchFamily="2" charset="-122"/>
        </a:defRPr>
      </a:lvl5pPr>
      <a:lvl6pPr marL="456944" algn="l" rtl="0" fontAlgn="base">
        <a:spcBef>
          <a:spcPct val="0"/>
        </a:spcBef>
        <a:spcAft>
          <a:spcPct val="0"/>
        </a:spcAft>
        <a:defRPr sz="4800" b="1">
          <a:solidFill>
            <a:srgbClr val="990000"/>
          </a:solidFill>
          <a:latin typeface="FrutigerNext LT Medium" pitchFamily="34" charset="0"/>
          <a:ea typeface="宋体" pitchFamily="2" charset="-122"/>
        </a:defRPr>
      </a:lvl6pPr>
      <a:lvl7pPr marL="913882" algn="l" rtl="0" fontAlgn="base">
        <a:spcBef>
          <a:spcPct val="0"/>
        </a:spcBef>
        <a:spcAft>
          <a:spcPct val="0"/>
        </a:spcAft>
        <a:defRPr sz="4800" b="1">
          <a:solidFill>
            <a:srgbClr val="990000"/>
          </a:solidFill>
          <a:latin typeface="FrutigerNext LT Medium" pitchFamily="34" charset="0"/>
          <a:ea typeface="宋体" pitchFamily="2" charset="-122"/>
        </a:defRPr>
      </a:lvl7pPr>
      <a:lvl8pPr marL="1370823" algn="l" rtl="0" fontAlgn="base">
        <a:spcBef>
          <a:spcPct val="0"/>
        </a:spcBef>
        <a:spcAft>
          <a:spcPct val="0"/>
        </a:spcAft>
        <a:defRPr sz="4800" b="1">
          <a:solidFill>
            <a:srgbClr val="990000"/>
          </a:solidFill>
          <a:latin typeface="FrutigerNext LT Medium" pitchFamily="34" charset="0"/>
          <a:ea typeface="宋体" pitchFamily="2" charset="-122"/>
        </a:defRPr>
      </a:lvl8pPr>
      <a:lvl9pPr marL="1827764" algn="l" rtl="0" fontAlgn="base">
        <a:spcBef>
          <a:spcPct val="0"/>
        </a:spcBef>
        <a:spcAft>
          <a:spcPct val="0"/>
        </a:spcAft>
        <a:defRPr sz="4800" b="1">
          <a:solidFill>
            <a:srgbClr val="990000"/>
          </a:solidFill>
          <a:latin typeface="FrutigerNext LT Medium" pitchFamily="34" charset="0"/>
          <a:ea typeface="宋体" pitchFamily="2" charset="-122"/>
        </a:defRPr>
      </a:lvl9pPr>
    </p:titleStyle>
    <p:bodyStyle>
      <a:lvl1pPr marL="342707" indent="-342707" algn="l" rtl="0" eaLnBrk="0" fontAlgn="base" hangingPunct="0">
        <a:lnSpc>
          <a:spcPct val="125000"/>
        </a:lnSpc>
        <a:spcBef>
          <a:spcPct val="20000"/>
        </a:spcBef>
        <a:spcAft>
          <a:spcPct val="0"/>
        </a:spcAft>
        <a:buClr>
          <a:schemeClr val="tx2"/>
        </a:buClr>
        <a:buChar char="•"/>
        <a:defRPr sz="3200" b="1">
          <a:solidFill>
            <a:srgbClr val="808080"/>
          </a:solidFill>
          <a:latin typeface="+mn-lt"/>
          <a:ea typeface="+mn-ea"/>
          <a:cs typeface="+mn-cs"/>
        </a:defRPr>
      </a:lvl1pPr>
      <a:lvl2pPr marL="742529" indent="-285589" algn="l" rtl="0" eaLnBrk="0" fontAlgn="base" hangingPunct="0">
        <a:lnSpc>
          <a:spcPct val="125000"/>
        </a:lnSpc>
        <a:spcBef>
          <a:spcPct val="20000"/>
        </a:spcBef>
        <a:spcAft>
          <a:spcPct val="0"/>
        </a:spcAft>
        <a:buFont typeface="Arial" pitchFamily="34" charset="0"/>
        <a:buChar char="›"/>
        <a:defRPr sz="2800">
          <a:solidFill>
            <a:srgbClr val="808080"/>
          </a:solidFill>
          <a:latin typeface="+mn-lt"/>
          <a:ea typeface="+mn-ea"/>
        </a:defRPr>
      </a:lvl2pPr>
      <a:lvl3pPr marL="1142351" indent="-228471" algn="l" rtl="0" eaLnBrk="0" fontAlgn="base" hangingPunct="0">
        <a:lnSpc>
          <a:spcPct val="125000"/>
        </a:lnSpc>
        <a:spcBef>
          <a:spcPct val="20000"/>
        </a:spcBef>
        <a:spcAft>
          <a:spcPct val="0"/>
        </a:spcAft>
        <a:buFont typeface="FrutigerNext LT Medium"/>
        <a:buChar char="»"/>
        <a:defRPr sz="2400">
          <a:solidFill>
            <a:srgbClr val="808080"/>
          </a:solidFill>
          <a:latin typeface="+mn-lt"/>
          <a:ea typeface="+mn-ea"/>
        </a:defRPr>
      </a:lvl3pPr>
      <a:lvl4pPr marL="1599293" indent="-228471" algn="l" rtl="0" eaLnBrk="0" fontAlgn="base" hangingPunct="0">
        <a:lnSpc>
          <a:spcPct val="125000"/>
        </a:lnSpc>
        <a:spcBef>
          <a:spcPct val="20000"/>
        </a:spcBef>
        <a:spcAft>
          <a:spcPct val="0"/>
        </a:spcAft>
        <a:buChar char="–"/>
        <a:defRPr sz="2000">
          <a:solidFill>
            <a:srgbClr val="808080"/>
          </a:solidFill>
          <a:latin typeface="+mn-lt"/>
          <a:ea typeface="+mn-ea"/>
        </a:defRPr>
      </a:lvl4pPr>
      <a:lvl5pPr marL="2056233" indent="-228471" algn="l" rtl="0" eaLnBrk="0" fontAlgn="base" hangingPunct="0">
        <a:lnSpc>
          <a:spcPct val="125000"/>
        </a:lnSpc>
        <a:spcBef>
          <a:spcPct val="20000"/>
        </a:spcBef>
        <a:spcAft>
          <a:spcPct val="0"/>
        </a:spcAft>
        <a:buFont typeface="Arial" pitchFamily="34" charset="0"/>
        <a:buChar char="~"/>
        <a:defRPr sz="2000">
          <a:solidFill>
            <a:srgbClr val="808080"/>
          </a:solidFill>
          <a:latin typeface="+mn-lt"/>
          <a:ea typeface="+mn-ea"/>
        </a:defRPr>
      </a:lvl5pPr>
      <a:lvl6pPr marL="2513175" indent="-228471" algn="l" rtl="0" fontAlgn="base">
        <a:lnSpc>
          <a:spcPct val="125000"/>
        </a:lnSpc>
        <a:spcBef>
          <a:spcPct val="20000"/>
        </a:spcBef>
        <a:spcAft>
          <a:spcPct val="0"/>
        </a:spcAft>
        <a:buFont typeface="Arial" charset="0"/>
        <a:buChar char="~"/>
        <a:defRPr sz="2000">
          <a:solidFill>
            <a:srgbClr val="808080"/>
          </a:solidFill>
          <a:latin typeface="+mn-lt"/>
          <a:ea typeface="+mn-ea"/>
        </a:defRPr>
      </a:lvl6pPr>
      <a:lvl7pPr marL="2970117" indent="-228471" algn="l" rtl="0" fontAlgn="base">
        <a:lnSpc>
          <a:spcPct val="125000"/>
        </a:lnSpc>
        <a:spcBef>
          <a:spcPct val="20000"/>
        </a:spcBef>
        <a:spcAft>
          <a:spcPct val="0"/>
        </a:spcAft>
        <a:buFont typeface="Arial" charset="0"/>
        <a:buChar char="~"/>
        <a:defRPr sz="2000">
          <a:solidFill>
            <a:srgbClr val="808080"/>
          </a:solidFill>
          <a:latin typeface="+mn-lt"/>
          <a:ea typeface="+mn-ea"/>
        </a:defRPr>
      </a:lvl7pPr>
      <a:lvl8pPr marL="3427056" indent="-228471" algn="l" rtl="0" fontAlgn="base">
        <a:lnSpc>
          <a:spcPct val="125000"/>
        </a:lnSpc>
        <a:spcBef>
          <a:spcPct val="20000"/>
        </a:spcBef>
        <a:spcAft>
          <a:spcPct val="0"/>
        </a:spcAft>
        <a:buFont typeface="Arial" charset="0"/>
        <a:buChar char="~"/>
        <a:defRPr sz="2000">
          <a:solidFill>
            <a:srgbClr val="808080"/>
          </a:solidFill>
          <a:latin typeface="+mn-lt"/>
          <a:ea typeface="+mn-ea"/>
        </a:defRPr>
      </a:lvl8pPr>
      <a:lvl9pPr marL="3883997" indent="-228471" algn="l" rtl="0" fontAlgn="base">
        <a:lnSpc>
          <a:spcPct val="125000"/>
        </a:lnSpc>
        <a:spcBef>
          <a:spcPct val="20000"/>
        </a:spcBef>
        <a:spcAft>
          <a:spcPct val="0"/>
        </a:spcAft>
        <a:buFont typeface="Arial" charset="0"/>
        <a:buChar char="~"/>
        <a:defRPr sz="2000">
          <a:solidFill>
            <a:srgbClr val="808080"/>
          </a:solidFill>
          <a:latin typeface="+mn-lt"/>
          <a:ea typeface="+mn-ea"/>
        </a:defRPr>
      </a:lvl9pPr>
    </p:bodyStyle>
    <p:otherStyle>
      <a:defPPr>
        <a:defRPr lang="zh-CN"/>
      </a:defPPr>
      <a:lvl1pPr marL="0" algn="l" defTabSz="913882" rtl="0" eaLnBrk="1" latinLnBrk="0" hangingPunct="1">
        <a:defRPr sz="1700" kern="1200">
          <a:solidFill>
            <a:schemeClr val="tx1"/>
          </a:solidFill>
          <a:latin typeface="+mn-lt"/>
          <a:ea typeface="+mn-ea"/>
          <a:cs typeface="+mn-cs"/>
        </a:defRPr>
      </a:lvl1pPr>
      <a:lvl2pPr marL="456944" algn="l" defTabSz="913882" rtl="0" eaLnBrk="1" latinLnBrk="0" hangingPunct="1">
        <a:defRPr sz="1700" kern="1200">
          <a:solidFill>
            <a:schemeClr val="tx1"/>
          </a:solidFill>
          <a:latin typeface="+mn-lt"/>
          <a:ea typeface="+mn-ea"/>
          <a:cs typeface="+mn-cs"/>
        </a:defRPr>
      </a:lvl2pPr>
      <a:lvl3pPr marL="913882" algn="l" defTabSz="913882" rtl="0" eaLnBrk="1" latinLnBrk="0" hangingPunct="1">
        <a:defRPr sz="1700" kern="1200">
          <a:solidFill>
            <a:schemeClr val="tx1"/>
          </a:solidFill>
          <a:latin typeface="+mn-lt"/>
          <a:ea typeface="+mn-ea"/>
          <a:cs typeface="+mn-cs"/>
        </a:defRPr>
      </a:lvl3pPr>
      <a:lvl4pPr marL="1370823" algn="l" defTabSz="913882" rtl="0" eaLnBrk="1" latinLnBrk="0" hangingPunct="1">
        <a:defRPr sz="1700" kern="1200">
          <a:solidFill>
            <a:schemeClr val="tx1"/>
          </a:solidFill>
          <a:latin typeface="+mn-lt"/>
          <a:ea typeface="+mn-ea"/>
          <a:cs typeface="+mn-cs"/>
        </a:defRPr>
      </a:lvl4pPr>
      <a:lvl5pPr marL="1827764" algn="l" defTabSz="913882" rtl="0" eaLnBrk="1" latinLnBrk="0" hangingPunct="1">
        <a:defRPr sz="1700" kern="1200">
          <a:solidFill>
            <a:schemeClr val="tx1"/>
          </a:solidFill>
          <a:latin typeface="+mn-lt"/>
          <a:ea typeface="+mn-ea"/>
          <a:cs typeface="+mn-cs"/>
        </a:defRPr>
      </a:lvl5pPr>
      <a:lvl6pPr marL="2284704" algn="l" defTabSz="913882" rtl="0" eaLnBrk="1" latinLnBrk="0" hangingPunct="1">
        <a:defRPr sz="1700" kern="1200">
          <a:solidFill>
            <a:schemeClr val="tx1"/>
          </a:solidFill>
          <a:latin typeface="+mn-lt"/>
          <a:ea typeface="+mn-ea"/>
          <a:cs typeface="+mn-cs"/>
        </a:defRPr>
      </a:lvl6pPr>
      <a:lvl7pPr marL="2741647" algn="l" defTabSz="913882" rtl="0" eaLnBrk="1" latinLnBrk="0" hangingPunct="1">
        <a:defRPr sz="1700" kern="1200">
          <a:solidFill>
            <a:schemeClr val="tx1"/>
          </a:solidFill>
          <a:latin typeface="+mn-lt"/>
          <a:ea typeface="+mn-ea"/>
          <a:cs typeface="+mn-cs"/>
        </a:defRPr>
      </a:lvl7pPr>
      <a:lvl8pPr marL="3198586" algn="l" defTabSz="913882" rtl="0" eaLnBrk="1" latinLnBrk="0" hangingPunct="1">
        <a:defRPr sz="1700" kern="1200">
          <a:solidFill>
            <a:schemeClr val="tx1"/>
          </a:solidFill>
          <a:latin typeface="+mn-lt"/>
          <a:ea typeface="+mn-ea"/>
          <a:cs typeface="+mn-cs"/>
        </a:defRPr>
      </a:lvl8pPr>
      <a:lvl9pPr marL="3655526" algn="l" defTabSz="913882" rtl="0" eaLnBrk="1" latinLnBrk="0" hangingPunct="1">
        <a:defRPr sz="17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2"/>
          <p:cNvSpPr>
            <a:spLocks/>
          </p:cNvSpPr>
          <p:nvPr/>
        </p:nvSpPr>
        <p:spPr bwMode="auto">
          <a:xfrm>
            <a:off x="869962" y="6467494"/>
            <a:ext cx="3031594" cy="323121"/>
          </a:xfrm>
          <a:prstGeom prst="rect">
            <a:avLst/>
          </a:prstGeom>
          <a:noFill/>
          <a:ln w="9525">
            <a:noFill/>
            <a:miter lim="800000"/>
            <a:headEnd/>
            <a:tailEnd/>
          </a:ln>
        </p:spPr>
        <p:txBody>
          <a:bodyPr wrap="none" lIns="38078" tIns="38078" rIns="78312" bIns="38078">
            <a:spAutoFit/>
          </a:bodyPr>
          <a:lstStyle/>
          <a:p>
            <a:pPr marL="1588">
              <a:defRPr/>
            </a:pPr>
            <a:r>
              <a:rPr lang="en-US" altLang="zh-CN" sz="1600" dirty="0">
                <a:solidFill>
                  <a:srgbClr val="000000"/>
                </a:solidFill>
                <a:latin typeface="Lucida Grande" charset="0"/>
                <a:ea typeface="+mn-ea"/>
                <a:sym typeface="Lucida Grande" charset="0"/>
              </a:rPr>
              <a:t>HISILICON SEMICONDUCTOR</a:t>
            </a:r>
          </a:p>
        </p:txBody>
      </p:sp>
      <p:grpSp>
        <p:nvGrpSpPr>
          <p:cNvPr id="3" name="组合 63"/>
          <p:cNvGrpSpPr/>
          <p:nvPr userDrawn="1"/>
        </p:nvGrpSpPr>
        <p:grpSpPr>
          <a:xfrm>
            <a:off x="7" y="6235872"/>
            <a:ext cx="12195176" cy="635000"/>
            <a:chOff x="0" y="6250384"/>
            <a:chExt cx="12195176" cy="635000"/>
          </a:xfrm>
        </p:grpSpPr>
        <p:pic>
          <p:nvPicPr>
            <p:cNvPr id="4109" name="Picture 6"/>
            <p:cNvPicPr>
              <a:picLocks noChangeArrowheads="1"/>
            </p:cNvPicPr>
            <p:nvPr/>
          </p:nvPicPr>
          <p:blipFill>
            <a:blip r:embed="rId7" cstate="print"/>
            <a:srcRect/>
            <a:stretch>
              <a:fillRect/>
            </a:stretch>
          </p:blipFill>
          <p:spPr bwMode="auto">
            <a:xfrm rot="10800000">
              <a:off x="10507663" y="6250384"/>
              <a:ext cx="1687513" cy="635000"/>
            </a:xfrm>
            <a:prstGeom prst="rect">
              <a:avLst/>
            </a:prstGeom>
            <a:noFill/>
            <a:ln w="9525">
              <a:noFill/>
              <a:miter lim="800000"/>
              <a:headEnd/>
              <a:tailEnd/>
            </a:ln>
          </p:spPr>
        </p:pic>
        <p:pic>
          <p:nvPicPr>
            <p:cNvPr id="4107" name="Picture 4"/>
            <p:cNvPicPr>
              <a:picLocks noChangeArrowheads="1"/>
            </p:cNvPicPr>
            <p:nvPr/>
          </p:nvPicPr>
          <p:blipFill>
            <a:blip r:embed="rId7" cstate="print"/>
            <a:srcRect/>
            <a:stretch>
              <a:fillRect/>
            </a:stretch>
          </p:blipFill>
          <p:spPr bwMode="auto">
            <a:xfrm>
              <a:off x="0" y="6250384"/>
              <a:ext cx="9144000" cy="635000"/>
            </a:xfrm>
            <a:prstGeom prst="rect">
              <a:avLst/>
            </a:prstGeom>
            <a:noFill/>
            <a:ln w="9525">
              <a:noFill/>
              <a:miter lim="800000"/>
              <a:headEnd/>
              <a:tailEnd/>
            </a:ln>
          </p:spPr>
        </p:pic>
        <p:pic>
          <p:nvPicPr>
            <p:cNvPr id="4108" name="Picture 5"/>
            <p:cNvPicPr>
              <a:picLocks noChangeArrowheads="1"/>
            </p:cNvPicPr>
            <p:nvPr/>
          </p:nvPicPr>
          <p:blipFill>
            <a:blip r:embed="rId7" cstate="print"/>
            <a:srcRect/>
            <a:stretch>
              <a:fillRect/>
            </a:stretch>
          </p:blipFill>
          <p:spPr bwMode="auto">
            <a:xfrm>
              <a:off x="2443163" y="6250384"/>
              <a:ext cx="9144000" cy="635000"/>
            </a:xfrm>
            <a:prstGeom prst="rect">
              <a:avLst/>
            </a:prstGeom>
            <a:noFill/>
            <a:ln w="9525">
              <a:noFill/>
              <a:miter lim="800000"/>
              <a:headEnd/>
              <a:tailEnd/>
            </a:ln>
          </p:spPr>
        </p:pic>
      </p:grpSp>
      <p:sp>
        <p:nvSpPr>
          <p:cNvPr id="5127" name="Rectangle 7"/>
          <p:cNvSpPr>
            <a:spLocks/>
          </p:cNvSpPr>
          <p:nvPr/>
        </p:nvSpPr>
        <p:spPr bwMode="auto">
          <a:xfrm>
            <a:off x="831853" y="6381757"/>
            <a:ext cx="3787477" cy="276954"/>
          </a:xfrm>
          <a:prstGeom prst="rect">
            <a:avLst/>
          </a:prstGeom>
          <a:noFill/>
          <a:ln w="9525">
            <a:noFill/>
            <a:miter lim="800000"/>
            <a:headEnd/>
            <a:tailEnd/>
          </a:ln>
        </p:spPr>
        <p:txBody>
          <a:bodyPr wrap="square" lIns="38078" tIns="38078" rIns="78312" bIns="38078">
            <a:spAutoFit/>
          </a:bodyPr>
          <a:lstStyle/>
          <a:p>
            <a:pPr marL="1588">
              <a:defRPr/>
            </a:pPr>
            <a:r>
              <a:rPr lang="en-US" altLang="zh-CN" dirty="0">
                <a:solidFill>
                  <a:srgbClr val="000000"/>
                </a:solidFill>
                <a:latin typeface="Arial Bold" charset="0"/>
                <a:ea typeface="+mn-ea"/>
                <a:cs typeface="Arial Bold" charset="0"/>
                <a:sym typeface="Arial Bold" charset="0"/>
              </a:rPr>
              <a:t>HUAWEI TECHNOLOGIES CO., LTD.</a:t>
            </a:r>
          </a:p>
        </p:txBody>
      </p:sp>
      <p:sp>
        <p:nvSpPr>
          <p:cNvPr id="5128" name="Rectangle 8"/>
          <p:cNvSpPr>
            <a:spLocks/>
          </p:cNvSpPr>
          <p:nvPr/>
        </p:nvSpPr>
        <p:spPr bwMode="auto">
          <a:xfrm>
            <a:off x="7480598" y="6252171"/>
            <a:ext cx="1422400" cy="491531"/>
          </a:xfrm>
          <a:prstGeom prst="rect">
            <a:avLst/>
          </a:prstGeom>
          <a:noFill/>
          <a:ln w="9525">
            <a:noFill/>
            <a:miter lim="800000"/>
            <a:headEnd/>
            <a:tailEnd/>
          </a:ln>
        </p:spPr>
        <p:txBody>
          <a:bodyPr lIns="0" tIns="0" rIns="0" bIns="0"/>
          <a:lstStyle/>
          <a:p>
            <a:pPr>
              <a:lnSpc>
                <a:spcPct val="85000"/>
              </a:lnSpc>
              <a:defRPr/>
            </a:pPr>
            <a:endParaRPr lang="zh-CN" altLang="en-US" dirty="0">
              <a:solidFill>
                <a:srgbClr val="000000"/>
              </a:solidFill>
              <a:latin typeface="Arial" charset="0"/>
              <a:ea typeface="+mn-ea"/>
              <a:sym typeface="Arial" charset="0"/>
            </a:endParaRPr>
          </a:p>
          <a:p>
            <a:pPr>
              <a:lnSpc>
                <a:spcPct val="85000"/>
              </a:lnSpc>
              <a:defRPr/>
            </a:pPr>
            <a:r>
              <a:rPr lang="en-US" altLang="zh-CN" dirty="0" smtClean="0">
                <a:solidFill>
                  <a:srgbClr val="000000"/>
                </a:solidFill>
                <a:latin typeface="Arial" charset="0"/>
                <a:ea typeface="+mn-ea"/>
                <a:sym typeface="Arial" charset="0"/>
              </a:rPr>
              <a:t>Page </a:t>
            </a:r>
            <a:fld id="{B3096261-E516-4853-BE3E-8790823DEC14}" type="slidenum">
              <a:rPr lang="zh-CN" altLang="en-US" smtClean="0">
                <a:solidFill>
                  <a:srgbClr val="000000"/>
                </a:solidFill>
                <a:latin typeface="Lucida Grande"/>
                <a:ea typeface="+mn-ea"/>
                <a:sym typeface="Lucida Grande"/>
              </a:rPr>
              <a:pPr>
                <a:lnSpc>
                  <a:spcPct val="85000"/>
                </a:lnSpc>
                <a:defRPr/>
              </a:pPr>
              <a:t>‹#›</a:t>
            </a:fld>
            <a:r>
              <a:rPr lang="en-US" altLang="zh-CN" dirty="0" smtClean="0">
                <a:solidFill>
                  <a:srgbClr val="000000"/>
                </a:solidFill>
                <a:latin typeface="Arial" charset="0"/>
                <a:ea typeface="+mn-ea"/>
                <a:sym typeface="Arial" charset="0"/>
              </a:rPr>
              <a:t> </a:t>
            </a:r>
            <a:endParaRPr lang="en-US" altLang="zh-CN" dirty="0">
              <a:solidFill>
                <a:srgbClr val="000000"/>
              </a:solidFill>
              <a:latin typeface="Arial" charset="0"/>
              <a:ea typeface="+mn-ea"/>
              <a:sym typeface="Arial" charset="0"/>
            </a:endParaRPr>
          </a:p>
        </p:txBody>
      </p:sp>
      <p:pic>
        <p:nvPicPr>
          <p:cNvPr id="4103" name="Picture 9"/>
          <p:cNvPicPr>
            <a:picLocks noChangeArrowheads="1"/>
          </p:cNvPicPr>
          <p:nvPr/>
        </p:nvPicPr>
        <p:blipFill>
          <a:blip r:embed="rId8" cstate="print"/>
          <a:srcRect/>
          <a:stretch>
            <a:fillRect/>
          </a:stretch>
        </p:blipFill>
        <p:spPr bwMode="auto">
          <a:xfrm>
            <a:off x="10274803" y="6367484"/>
            <a:ext cx="1295399" cy="307975"/>
          </a:xfrm>
          <a:prstGeom prst="rect">
            <a:avLst/>
          </a:prstGeom>
          <a:noFill/>
          <a:ln w="9525">
            <a:noFill/>
            <a:miter lim="800000"/>
            <a:headEnd/>
            <a:tailEnd/>
          </a:ln>
        </p:spPr>
      </p:pic>
      <p:sp>
        <p:nvSpPr>
          <p:cNvPr id="4104" name="Rectangle 10"/>
          <p:cNvSpPr>
            <a:spLocks noGrp="1" noChangeArrowheads="1"/>
          </p:cNvSpPr>
          <p:nvPr>
            <p:ph type="title"/>
          </p:nvPr>
        </p:nvSpPr>
        <p:spPr bwMode="auto">
          <a:xfrm>
            <a:off x="781052" y="249237"/>
            <a:ext cx="10855325" cy="1193800"/>
          </a:xfrm>
          <a:prstGeom prst="rect">
            <a:avLst/>
          </a:prstGeom>
          <a:noFill/>
          <a:ln w="12700">
            <a:noFill/>
            <a:miter lim="800000"/>
            <a:headEnd/>
            <a:tailEnd/>
          </a:ln>
        </p:spPr>
        <p:txBody>
          <a:bodyPr vert="horz" wrap="square" lIns="50770" tIns="50770" rIns="91387" bIns="50770" numCol="1" anchor="ctr" anchorCtr="0" compatLnSpc="1">
            <a:prstTxWarp prst="textNoShape">
              <a:avLst/>
            </a:prstTxWarp>
          </a:bodyPr>
          <a:lstStyle/>
          <a:p>
            <a:pPr lvl="0"/>
            <a:r>
              <a:rPr lang="en-US" altLang="zh-CN" smtClean="0">
                <a:sym typeface="Lucida Grande"/>
              </a:rPr>
              <a:t>Click to edit Master title style</a:t>
            </a:r>
          </a:p>
        </p:txBody>
      </p:sp>
      <p:sp>
        <p:nvSpPr>
          <p:cNvPr id="4105" name="Rectangle 11"/>
          <p:cNvSpPr>
            <a:spLocks noGrp="1" noChangeArrowheads="1"/>
          </p:cNvSpPr>
          <p:nvPr>
            <p:ph type="body" idx="1"/>
          </p:nvPr>
        </p:nvSpPr>
        <p:spPr bwMode="auto">
          <a:xfrm>
            <a:off x="788990" y="1556793"/>
            <a:ext cx="10847387" cy="4392488"/>
          </a:xfrm>
          <a:prstGeom prst="rect">
            <a:avLst/>
          </a:prstGeom>
          <a:noFill/>
          <a:ln w="12700">
            <a:noFill/>
            <a:miter lim="800000"/>
            <a:headEnd/>
            <a:tailEnd/>
          </a:ln>
        </p:spPr>
        <p:txBody>
          <a:bodyPr vert="horz" wrap="square" lIns="50770" tIns="50770" rIns="91387" bIns="50770" numCol="1" anchor="t" anchorCtr="0" compatLnSpc="1">
            <a:prstTxWarp prst="textNoShape">
              <a:avLst/>
            </a:prstTxWarp>
          </a:bodyPr>
          <a:lstStyle/>
          <a:p>
            <a:pPr lvl="0"/>
            <a:r>
              <a:rPr lang="en-US" altLang="zh-CN" smtClean="0">
                <a:sym typeface="Lucida Grande"/>
              </a:rPr>
              <a:t>Click to edit Master text styles</a:t>
            </a:r>
          </a:p>
          <a:p>
            <a:pPr lvl="1"/>
            <a:r>
              <a:rPr lang="en-US" altLang="zh-CN" smtClean="0">
                <a:sym typeface="Lucida Grande"/>
              </a:rPr>
              <a:t>Second level</a:t>
            </a:r>
          </a:p>
          <a:p>
            <a:pPr lvl="2"/>
            <a:r>
              <a:rPr lang="en-US" altLang="zh-CN" smtClean="0">
                <a:sym typeface="Lucida Grande"/>
              </a:rPr>
              <a:t>Third level</a:t>
            </a:r>
          </a:p>
          <a:p>
            <a:pPr lvl="3"/>
            <a:r>
              <a:rPr lang="en-US" altLang="zh-CN" smtClean="0">
                <a:sym typeface="Lucida Grande"/>
              </a:rPr>
              <a:t>Fourth level</a:t>
            </a:r>
          </a:p>
          <a:p>
            <a:pPr lvl="4"/>
            <a:r>
              <a:rPr lang="en-US" altLang="zh-CN" smtClean="0">
                <a:sym typeface="Lucida Grande"/>
              </a:rPr>
              <a:t>Fifth level</a:t>
            </a:r>
          </a:p>
        </p:txBody>
      </p:sp>
      <p:sp>
        <p:nvSpPr>
          <p:cNvPr id="14" name="Rectangle 6"/>
          <p:cNvSpPr>
            <a:spLocks/>
          </p:cNvSpPr>
          <p:nvPr/>
        </p:nvSpPr>
        <p:spPr bwMode="auto">
          <a:xfrm>
            <a:off x="-2463786" y="116632"/>
            <a:ext cx="2476499" cy="6408712"/>
          </a:xfrm>
          <a:prstGeom prst="rect">
            <a:avLst/>
          </a:prstGeom>
          <a:noFill/>
          <a:ln w="9525">
            <a:noFill/>
            <a:miter lim="800000"/>
            <a:headEnd/>
            <a:tailEnd/>
          </a:ln>
        </p:spPr>
        <p:txBody>
          <a:bodyPr lIns="38078" tIns="38078" rIns="87750" bIns="38078"/>
          <a:lstStyle/>
          <a:p>
            <a:pPr marL="353812" indent="-342707" algn="r">
              <a:lnSpc>
                <a:spcPct val="125000"/>
              </a:lnSpc>
              <a:spcBef>
                <a:spcPts val="275"/>
              </a:spcBef>
              <a:defRPr/>
            </a:pPr>
            <a:r>
              <a:rPr lang="zh-CN" altLang="en-US" sz="1600" dirty="0">
                <a:solidFill>
                  <a:srgbClr val="F8F8F8"/>
                </a:solidFill>
                <a:latin typeface="Arial" charset="0"/>
                <a:ea typeface="+mn-ea"/>
                <a:sym typeface="Arial" charset="0"/>
              </a:rPr>
              <a:t>英文标题</a:t>
            </a:r>
            <a:r>
              <a:rPr lang="en-US" altLang="zh-CN" sz="1600" dirty="0">
                <a:solidFill>
                  <a:srgbClr val="F8F8F8"/>
                </a:solidFill>
                <a:latin typeface="Arial" charset="0"/>
                <a:ea typeface="+mn-ea"/>
                <a:sym typeface="Arial" charset="0"/>
              </a:rPr>
              <a:t>:32-35pt  </a:t>
            </a:r>
          </a:p>
          <a:p>
            <a:pPr marL="353812" indent="-342707" algn="r">
              <a:lnSpc>
                <a:spcPct val="125000"/>
              </a:lnSpc>
              <a:spcBef>
                <a:spcPts val="275"/>
              </a:spcBef>
              <a:defRPr/>
            </a:pPr>
            <a:r>
              <a:rPr lang="zh-CN" altLang="en-US" sz="1600" dirty="0">
                <a:solidFill>
                  <a:srgbClr val="F8F8F8"/>
                </a:solidFill>
                <a:latin typeface="Arial" charset="0"/>
                <a:ea typeface="+mn-ea"/>
                <a:sym typeface="Arial" charset="0"/>
              </a:rPr>
              <a:t>颜色</a:t>
            </a:r>
            <a:r>
              <a:rPr lang="en-US" altLang="zh-CN" sz="1600" dirty="0">
                <a:solidFill>
                  <a:srgbClr val="F8F8F8"/>
                </a:solidFill>
                <a:latin typeface="Arial" charset="0"/>
                <a:ea typeface="+mn-ea"/>
                <a:sym typeface="Arial" charset="0"/>
              </a:rPr>
              <a:t>: R153 G0 B0</a:t>
            </a:r>
          </a:p>
          <a:p>
            <a:pPr marL="353812" indent="-342707" algn="r">
              <a:lnSpc>
                <a:spcPct val="125000"/>
              </a:lnSpc>
              <a:spcBef>
                <a:spcPts val="237"/>
              </a:spcBef>
              <a:defRPr/>
            </a:pPr>
            <a:r>
              <a:rPr lang="zh-CN" altLang="en-US" sz="1600" dirty="0">
                <a:solidFill>
                  <a:srgbClr val="F8F8F8"/>
                </a:solidFill>
                <a:latin typeface="Lucida Grande" charset="0"/>
                <a:ea typeface="+mn-ea"/>
                <a:sym typeface="Lucida Grande" charset="0"/>
              </a:rPr>
              <a:t>内部使用字体 </a:t>
            </a:r>
            <a:r>
              <a:rPr lang="en-US" altLang="zh-CN" sz="1600" dirty="0">
                <a:solidFill>
                  <a:srgbClr val="F8F8F8"/>
                </a:solidFill>
                <a:latin typeface="Lucida Grande" charset="0"/>
                <a:ea typeface="+mn-ea"/>
                <a:sym typeface="Lucida Grande" charset="0"/>
              </a:rPr>
              <a:t>:</a:t>
            </a:r>
          </a:p>
          <a:p>
            <a:pPr marL="353812" indent="-342707" algn="r">
              <a:lnSpc>
                <a:spcPct val="125000"/>
              </a:lnSpc>
              <a:spcBef>
                <a:spcPts val="237"/>
              </a:spcBef>
              <a:defRPr/>
            </a:pPr>
            <a:r>
              <a:rPr lang="en-US" altLang="zh-CN" sz="1600" dirty="0" err="1">
                <a:solidFill>
                  <a:srgbClr val="F8F8F8"/>
                </a:solidFill>
                <a:latin typeface="Lucida Grande" charset="0"/>
                <a:ea typeface="+mn-ea"/>
                <a:sym typeface="Lucida Grande" charset="0"/>
              </a:rPr>
              <a:t>FrutigerNext</a:t>
            </a:r>
            <a:r>
              <a:rPr lang="en-US" altLang="zh-CN" sz="1600" dirty="0">
                <a:solidFill>
                  <a:srgbClr val="F8F8F8"/>
                </a:solidFill>
                <a:latin typeface="Lucida Grande" charset="0"/>
                <a:ea typeface="+mn-ea"/>
                <a:sym typeface="Lucida Grande" charset="0"/>
              </a:rPr>
              <a:t> LT Medium</a:t>
            </a:r>
          </a:p>
          <a:p>
            <a:pPr marL="353812" indent="-342707" algn="r">
              <a:lnSpc>
                <a:spcPct val="125000"/>
              </a:lnSpc>
              <a:spcBef>
                <a:spcPts val="237"/>
              </a:spcBef>
              <a:defRPr/>
            </a:pPr>
            <a:r>
              <a:rPr lang="zh-CN" altLang="en-US" sz="1600" dirty="0">
                <a:solidFill>
                  <a:srgbClr val="F8F8F8"/>
                </a:solidFill>
                <a:latin typeface="Lucida Grande" charset="0"/>
                <a:ea typeface="+mn-ea"/>
                <a:sym typeface="Lucida Grande" charset="0"/>
              </a:rPr>
              <a:t>外部使用字体 </a:t>
            </a:r>
            <a:r>
              <a:rPr lang="en-US" altLang="zh-CN" sz="1600" dirty="0">
                <a:solidFill>
                  <a:srgbClr val="F8F8F8"/>
                </a:solidFill>
                <a:latin typeface="Lucida Grande" charset="0"/>
                <a:ea typeface="+mn-ea"/>
                <a:sym typeface="Lucida Grande" charset="0"/>
              </a:rPr>
              <a:t>: Arial</a:t>
            </a:r>
          </a:p>
          <a:p>
            <a:pPr marL="353812" indent="-342707" algn="r">
              <a:lnSpc>
                <a:spcPct val="125000"/>
              </a:lnSpc>
              <a:spcBef>
                <a:spcPts val="275"/>
              </a:spcBef>
              <a:defRPr/>
            </a:pPr>
            <a:endParaRPr lang="en-US" altLang="zh-CN" sz="1600" dirty="0">
              <a:solidFill>
                <a:srgbClr val="F8F8F8"/>
              </a:solidFill>
              <a:latin typeface="Arial" charset="0"/>
              <a:ea typeface="+mn-ea"/>
              <a:sym typeface="Arial" charset="0"/>
            </a:endParaRPr>
          </a:p>
          <a:p>
            <a:pPr marL="353812" indent="-342707" algn="r">
              <a:lnSpc>
                <a:spcPct val="75000"/>
              </a:lnSpc>
              <a:spcBef>
                <a:spcPts val="275"/>
              </a:spcBef>
              <a:defRPr/>
            </a:pPr>
            <a:r>
              <a:rPr lang="zh-CN" altLang="en-US" sz="1600" dirty="0">
                <a:solidFill>
                  <a:srgbClr val="F8F8F8"/>
                </a:solidFill>
                <a:latin typeface="Arial" charset="0"/>
                <a:ea typeface="+mn-ea"/>
                <a:sym typeface="Arial" charset="0"/>
              </a:rPr>
              <a:t>中文标题</a:t>
            </a:r>
            <a:r>
              <a:rPr lang="en-US" altLang="zh-CN" sz="1600" dirty="0">
                <a:solidFill>
                  <a:srgbClr val="F8F8F8"/>
                </a:solidFill>
                <a:latin typeface="Arial" charset="0"/>
                <a:ea typeface="+mn-ea"/>
                <a:sym typeface="Arial" charset="0"/>
              </a:rPr>
              <a:t>:30-32pt  </a:t>
            </a:r>
          </a:p>
          <a:p>
            <a:pPr marL="353812" indent="-342707" algn="r">
              <a:lnSpc>
                <a:spcPct val="75000"/>
              </a:lnSpc>
              <a:spcBef>
                <a:spcPts val="275"/>
              </a:spcBef>
              <a:defRPr/>
            </a:pPr>
            <a:r>
              <a:rPr lang="zh-CN" altLang="en-US" sz="1600" dirty="0">
                <a:solidFill>
                  <a:srgbClr val="F8F8F8"/>
                </a:solidFill>
                <a:latin typeface="Arial" charset="0"/>
                <a:ea typeface="+mn-ea"/>
                <a:sym typeface="Arial" charset="0"/>
              </a:rPr>
              <a:t>颜色</a:t>
            </a:r>
            <a:r>
              <a:rPr lang="en-US" altLang="zh-CN" sz="1600" dirty="0">
                <a:solidFill>
                  <a:srgbClr val="F8F8F8"/>
                </a:solidFill>
                <a:latin typeface="Arial" charset="0"/>
                <a:ea typeface="+mn-ea"/>
                <a:sym typeface="Arial" charset="0"/>
              </a:rPr>
              <a:t>: R153 G0 B0</a:t>
            </a:r>
          </a:p>
          <a:p>
            <a:pPr marL="353812" indent="-342707" algn="r">
              <a:lnSpc>
                <a:spcPct val="75000"/>
              </a:lnSpc>
              <a:spcBef>
                <a:spcPts val="275"/>
              </a:spcBef>
              <a:defRPr/>
            </a:pPr>
            <a:r>
              <a:rPr lang="zh-CN" altLang="en-US" sz="1600" dirty="0">
                <a:solidFill>
                  <a:srgbClr val="F8F8F8"/>
                </a:solidFill>
                <a:latin typeface="Arial" charset="0"/>
                <a:ea typeface="+mn-ea"/>
                <a:sym typeface="Arial" charset="0"/>
              </a:rPr>
              <a:t>字体</a:t>
            </a:r>
            <a:r>
              <a:rPr lang="en-US" altLang="zh-CN" sz="1600" dirty="0">
                <a:solidFill>
                  <a:srgbClr val="F8F8F8"/>
                </a:solidFill>
                <a:latin typeface="Arial" charset="0"/>
                <a:ea typeface="+mn-ea"/>
                <a:sym typeface="Arial" charset="0"/>
              </a:rPr>
              <a:t>:</a:t>
            </a:r>
            <a:r>
              <a:rPr lang="zh-CN" altLang="en-US" sz="1600" dirty="0">
                <a:solidFill>
                  <a:srgbClr val="F8F8F8"/>
                </a:solidFill>
                <a:latin typeface="Arial" charset="0"/>
                <a:ea typeface="+mn-ea"/>
                <a:sym typeface="Arial" charset="0"/>
              </a:rPr>
              <a:t>黑体</a:t>
            </a:r>
          </a:p>
          <a:p>
            <a:pPr marL="353812" indent="-342707" algn="r">
              <a:lnSpc>
                <a:spcPct val="75000"/>
              </a:lnSpc>
              <a:spcBef>
                <a:spcPts val="275"/>
              </a:spcBef>
              <a:defRPr/>
            </a:pPr>
            <a:endParaRPr lang="zh-CN" altLang="en-US" sz="1600" dirty="0">
              <a:solidFill>
                <a:srgbClr val="F8F8F8"/>
              </a:solidFill>
              <a:latin typeface="Arial" charset="0"/>
              <a:ea typeface="+mn-ea"/>
              <a:sym typeface="Arial" charset="0"/>
            </a:endParaRPr>
          </a:p>
          <a:p>
            <a:pPr marL="353812" indent="-342707" algn="r">
              <a:lnSpc>
                <a:spcPct val="75000"/>
              </a:lnSpc>
              <a:spcBef>
                <a:spcPts val="275"/>
              </a:spcBef>
              <a:defRPr/>
            </a:pPr>
            <a:endParaRPr lang="zh-CN" altLang="en-US" sz="1600" dirty="0">
              <a:solidFill>
                <a:srgbClr val="F8F8F8"/>
              </a:solidFill>
              <a:latin typeface="Arial" charset="0"/>
              <a:ea typeface="+mn-ea"/>
              <a:sym typeface="Arial" charset="0"/>
            </a:endParaRPr>
          </a:p>
          <a:p>
            <a:pPr marL="353812" indent="-342707" algn="r">
              <a:lnSpc>
                <a:spcPct val="75000"/>
              </a:lnSpc>
              <a:spcBef>
                <a:spcPts val="275"/>
              </a:spcBef>
              <a:defRPr/>
            </a:pPr>
            <a:endParaRPr lang="zh-CN" altLang="en-US" sz="1600" dirty="0">
              <a:solidFill>
                <a:srgbClr val="F8F8F8"/>
              </a:solidFill>
              <a:latin typeface="Arial" charset="0"/>
              <a:ea typeface="+mn-ea"/>
              <a:sym typeface="Arial" charset="0"/>
            </a:endParaRPr>
          </a:p>
          <a:p>
            <a:pPr marL="353812" indent="-342707" algn="r">
              <a:lnSpc>
                <a:spcPct val="75000"/>
              </a:lnSpc>
              <a:spcBef>
                <a:spcPts val="275"/>
              </a:spcBef>
              <a:defRPr/>
            </a:pPr>
            <a:r>
              <a:rPr lang="zh-CN" altLang="en-US" sz="1600" dirty="0">
                <a:solidFill>
                  <a:srgbClr val="F8F8F8"/>
                </a:solidFill>
                <a:latin typeface="Arial" charset="0"/>
                <a:ea typeface="+mn-ea"/>
                <a:sym typeface="Arial" charset="0"/>
              </a:rPr>
              <a:t>英文正文</a:t>
            </a:r>
            <a:r>
              <a:rPr lang="en-US" altLang="zh-CN" sz="1600" dirty="0">
                <a:solidFill>
                  <a:srgbClr val="F8F8F8"/>
                </a:solidFill>
                <a:latin typeface="Arial" charset="0"/>
                <a:ea typeface="+mn-ea"/>
                <a:sym typeface="Arial" charset="0"/>
              </a:rPr>
              <a:t>:20-22pt</a:t>
            </a:r>
          </a:p>
          <a:p>
            <a:pPr marL="353812" indent="-342707" algn="r">
              <a:lnSpc>
                <a:spcPct val="75000"/>
              </a:lnSpc>
              <a:spcBef>
                <a:spcPts val="275"/>
              </a:spcBef>
              <a:defRPr/>
            </a:pPr>
            <a:r>
              <a:rPr lang="zh-CN" altLang="en-US" sz="1600" dirty="0">
                <a:solidFill>
                  <a:srgbClr val="F8F8F8"/>
                </a:solidFill>
                <a:latin typeface="Arial" charset="0"/>
                <a:ea typeface="+mn-ea"/>
                <a:sym typeface="Arial" charset="0"/>
              </a:rPr>
              <a:t>子目录 </a:t>
            </a:r>
            <a:r>
              <a:rPr lang="en-US" altLang="zh-CN" sz="1600" dirty="0">
                <a:solidFill>
                  <a:srgbClr val="F8F8F8"/>
                </a:solidFill>
                <a:latin typeface="Arial" charset="0"/>
                <a:ea typeface="+mn-ea"/>
                <a:sym typeface="Arial" charset="0"/>
              </a:rPr>
              <a:t>(2-5</a:t>
            </a:r>
            <a:r>
              <a:rPr lang="zh-CN" altLang="en-US" sz="1600" dirty="0">
                <a:solidFill>
                  <a:srgbClr val="F8F8F8"/>
                </a:solidFill>
                <a:latin typeface="Arial" charset="0"/>
                <a:ea typeface="+mn-ea"/>
                <a:sym typeface="Arial" charset="0"/>
              </a:rPr>
              <a:t>级</a:t>
            </a:r>
            <a:r>
              <a:rPr lang="en-US" altLang="zh-CN" sz="1600" dirty="0">
                <a:solidFill>
                  <a:srgbClr val="F8F8F8"/>
                </a:solidFill>
                <a:latin typeface="Arial" charset="0"/>
                <a:ea typeface="+mn-ea"/>
                <a:sym typeface="Arial" charset="0"/>
              </a:rPr>
              <a:t>) :18pt  </a:t>
            </a:r>
          </a:p>
          <a:p>
            <a:pPr marL="353812" indent="-342707" algn="r">
              <a:lnSpc>
                <a:spcPct val="75000"/>
              </a:lnSpc>
              <a:spcBef>
                <a:spcPts val="275"/>
              </a:spcBef>
              <a:defRPr/>
            </a:pPr>
            <a:r>
              <a:rPr lang="zh-CN" altLang="en-US" sz="1600" dirty="0">
                <a:solidFill>
                  <a:srgbClr val="F8F8F8"/>
                </a:solidFill>
                <a:latin typeface="Arial" charset="0"/>
                <a:ea typeface="+mn-ea"/>
                <a:sym typeface="Arial" charset="0"/>
              </a:rPr>
              <a:t>颜色</a:t>
            </a:r>
            <a:r>
              <a:rPr lang="en-US" altLang="zh-CN" sz="1600" dirty="0">
                <a:solidFill>
                  <a:srgbClr val="F8F8F8"/>
                </a:solidFill>
                <a:latin typeface="Arial" charset="0"/>
                <a:ea typeface="+mn-ea"/>
                <a:sym typeface="Arial" charset="0"/>
              </a:rPr>
              <a:t>:</a:t>
            </a:r>
            <a:r>
              <a:rPr lang="zh-CN" altLang="en-US" sz="1600" dirty="0">
                <a:solidFill>
                  <a:srgbClr val="F8F8F8"/>
                </a:solidFill>
                <a:latin typeface="Arial" charset="0"/>
                <a:ea typeface="+mn-ea"/>
                <a:sym typeface="Arial" charset="0"/>
              </a:rPr>
              <a:t>黑色</a:t>
            </a:r>
          </a:p>
          <a:p>
            <a:pPr marL="353812" indent="-342707" algn="r">
              <a:lnSpc>
                <a:spcPct val="125000"/>
              </a:lnSpc>
              <a:spcBef>
                <a:spcPts val="237"/>
              </a:spcBef>
              <a:defRPr/>
            </a:pPr>
            <a:r>
              <a:rPr lang="zh-CN" altLang="en-US" sz="1600" dirty="0">
                <a:solidFill>
                  <a:srgbClr val="F8F8F8"/>
                </a:solidFill>
                <a:latin typeface="Lucida Grande" charset="0"/>
                <a:ea typeface="+mn-ea"/>
                <a:sym typeface="Lucida Grande" charset="0"/>
              </a:rPr>
              <a:t>内部使用字体 </a:t>
            </a:r>
            <a:r>
              <a:rPr lang="en-US" altLang="zh-CN" sz="1600" dirty="0">
                <a:solidFill>
                  <a:srgbClr val="F8F8F8"/>
                </a:solidFill>
                <a:latin typeface="Lucida Grande" charset="0"/>
                <a:ea typeface="+mn-ea"/>
                <a:sym typeface="Lucida Grande" charset="0"/>
              </a:rPr>
              <a:t>:</a:t>
            </a:r>
          </a:p>
          <a:p>
            <a:pPr marL="353812" indent="-342707" algn="r">
              <a:lnSpc>
                <a:spcPct val="125000"/>
              </a:lnSpc>
              <a:spcBef>
                <a:spcPts val="237"/>
              </a:spcBef>
              <a:defRPr/>
            </a:pPr>
            <a:r>
              <a:rPr lang="en-US" altLang="zh-CN" sz="1600" dirty="0" err="1">
                <a:solidFill>
                  <a:srgbClr val="F8F8F8"/>
                </a:solidFill>
                <a:latin typeface="Lucida Grande" charset="0"/>
                <a:ea typeface="+mn-ea"/>
                <a:sym typeface="Lucida Grande" charset="0"/>
              </a:rPr>
              <a:t>FrutigerNext</a:t>
            </a:r>
            <a:r>
              <a:rPr lang="en-US" altLang="zh-CN" sz="1600" dirty="0">
                <a:solidFill>
                  <a:srgbClr val="F8F8F8"/>
                </a:solidFill>
                <a:latin typeface="Lucida Grande" charset="0"/>
                <a:ea typeface="+mn-ea"/>
                <a:sym typeface="Lucida Grande" charset="0"/>
              </a:rPr>
              <a:t> LT Regular</a:t>
            </a:r>
          </a:p>
          <a:p>
            <a:pPr marL="353812" indent="-342707" algn="r">
              <a:lnSpc>
                <a:spcPct val="125000"/>
              </a:lnSpc>
              <a:spcBef>
                <a:spcPts val="237"/>
              </a:spcBef>
              <a:defRPr/>
            </a:pPr>
            <a:r>
              <a:rPr lang="zh-CN" altLang="en-US" sz="1600" dirty="0">
                <a:solidFill>
                  <a:srgbClr val="F8F8F8"/>
                </a:solidFill>
                <a:latin typeface="Lucida Grande" charset="0"/>
                <a:ea typeface="+mn-ea"/>
                <a:sym typeface="Lucida Grande" charset="0"/>
              </a:rPr>
              <a:t>外部使用字体 </a:t>
            </a:r>
            <a:r>
              <a:rPr lang="en-US" altLang="zh-CN" sz="1600" dirty="0">
                <a:solidFill>
                  <a:srgbClr val="F8F8F8"/>
                </a:solidFill>
                <a:latin typeface="Lucida Grande" charset="0"/>
                <a:ea typeface="+mn-ea"/>
                <a:sym typeface="Lucida Grande" charset="0"/>
              </a:rPr>
              <a:t>: Arial</a:t>
            </a:r>
          </a:p>
          <a:p>
            <a:pPr marL="353812" indent="-342707" algn="r">
              <a:lnSpc>
                <a:spcPct val="125000"/>
              </a:lnSpc>
              <a:spcBef>
                <a:spcPts val="275"/>
              </a:spcBef>
              <a:defRPr/>
            </a:pPr>
            <a:endParaRPr lang="en-US" altLang="zh-CN" sz="1600" dirty="0">
              <a:solidFill>
                <a:srgbClr val="F8F8F8"/>
              </a:solidFill>
              <a:latin typeface="Arial" charset="0"/>
              <a:ea typeface="+mn-ea"/>
              <a:sym typeface="Arial" charset="0"/>
            </a:endParaRPr>
          </a:p>
          <a:p>
            <a:pPr marL="353812" indent="-342707" algn="r">
              <a:lnSpc>
                <a:spcPct val="75000"/>
              </a:lnSpc>
              <a:spcBef>
                <a:spcPts val="275"/>
              </a:spcBef>
              <a:defRPr/>
            </a:pPr>
            <a:r>
              <a:rPr lang="zh-CN" altLang="en-US" sz="1600" dirty="0">
                <a:solidFill>
                  <a:srgbClr val="F8F8F8"/>
                </a:solidFill>
                <a:latin typeface="Arial" charset="0"/>
                <a:ea typeface="+mn-ea"/>
                <a:sym typeface="Arial" charset="0"/>
              </a:rPr>
              <a:t>中文正文</a:t>
            </a:r>
            <a:r>
              <a:rPr lang="en-US" altLang="zh-CN" sz="1600" dirty="0">
                <a:solidFill>
                  <a:srgbClr val="F8F8F8"/>
                </a:solidFill>
                <a:latin typeface="Arial" charset="0"/>
                <a:ea typeface="+mn-ea"/>
                <a:sym typeface="Arial" charset="0"/>
              </a:rPr>
              <a:t>:18-20pt</a:t>
            </a:r>
          </a:p>
          <a:p>
            <a:pPr marL="353812" indent="-342707" algn="r">
              <a:lnSpc>
                <a:spcPct val="75000"/>
              </a:lnSpc>
              <a:spcBef>
                <a:spcPts val="275"/>
              </a:spcBef>
              <a:defRPr/>
            </a:pPr>
            <a:r>
              <a:rPr lang="zh-CN" altLang="en-US" sz="1600" dirty="0">
                <a:solidFill>
                  <a:srgbClr val="F8F8F8"/>
                </a:solidFill>
                <a:latin typeface="Arial" charset="0"/>
                <a:ea typeface="+mn-ea"/>
                <a:sym typeface="Arial" charset="0"/>
              </a:rPr>
              <a:t>子目录</a:t>
            </a:r>
            <a:r>
              <a:rPr lang="en-US" altLang="zh-CN" sz="1600" dirty="0">
                <a:solidFill>
                  <a:srgbClr val="F8F8F8"/>
                </a:solidFill>
                <a:latin typeface="Arial" charset="0"/>
                <a:ea typeface="+mn-ea"/>
                <a:sym typeface="Arial" charset="0"/>
              </a:rPr>
              <a:t>(2-5</a:t>
            </a:r>
            <a:r>
              <a:rPr lang="zh-CN" altLang="en-US" sz="1600" dirty="0">
                <a:solidFill>
                  <a:srgbClr val="F8F8F8"/>
                </a:solidFill>
                <a:latin typeface="Arial" charset="0"/>
                <a:ea typeface="+mn-ea"/>
                <a:sym typeface="Arial" charset="0"/>
              </a:rPr>
              <a:t>级</a:t>
            </a:r>
            <a:r>
              <a:rPr lang="en-US" altLang="zh-CN" sz="1600" dirty="0">
                <a:solidFill>
                  <a:srgbClr val="F8F8F8"/>
                </a:solidFill>
                <a:latin typeface="Arial" charset="0"/>
                <a:ea typeface="+mn-ea"/>
                <a:sym typeface="Arial" charset="0"/>
              </a:rPr>
              <a:t>):18pt </a:t>
            </a:r>
          </a:p>
          <a:p>
            <a:pPr marL="353812" indent="-342707" algn="r">
              <a:lnSpc>
                <a:spcPct val="75000"/>
              </a:lnSpc>
              <a:spcBef>
                <a:spcPts val="275"/>
              </a:spcBef>
              <a:defRPr/>
            </a:pPr>
            <a:r>
              <a:rPr lang="zh-CN" altLang="en-US" sz="1600" dirty="0">
                <a:solidFill>
                  <a:srgbClr val="F8F8F8"/>
                </a:solidFill>
                <a:latin typeface="Arial" charset="0"/>
                <a:ea typeface="+mn-ea"/>
                <a:sym typeface="Arial" charset="0"/>
              </a:rPr>
              <a:t>颜色</a:t>
            </a:r>
            <a:r>
              <a:rPr lang="en-US" altLang="zh-CN" sz="1600" dirty="0">
                <a:solidFill>
                  <a:srgbClr val="F8F8F8"/>
                </a:solidFill>
                <a:latin typeface="Arial" charset="0"/>
                <a:ea typeface="+mn-ea"/>
                <a:sym typeface="Arial" charset="0"/>
              </a:rPr>
              <a:t>:</a:t>
            </a:r>
            <a:r>
              <a:rPr lang="zh-CN" altLang="en-US" sz="1600" dirty="0">
                <a:solidFill>
                  <a:srgbClr val="F8F8F8"/>
                </a:solidFill>
                <a:latin typeface="Arial" charset="0"/>
                <a:ea typeface="+mn-ea"/>
                <a:sym typeface="Arial" charset="0"/>
              </a:rPr>
              <a:t>黑色</a:t>
            </a:r>
          </a:p>
          <a:p>
            <a:pPr marL="353812" indent="-342707" algn="r">
              <a:lnSpc>
                <a:spcPct val="75000"/>
              </a:lnSpc>
              <a:spcBef>
                <a:spcPts val="275"/>
              </a:spcBef>
              <a:defRPr/>
            </a:pPr>
            <a:r>
              <a:rPr lang="zh-CN" altLang="en-US" sz="1600" dirty="0">
                <a:solidFill>
                  <a:srgbClr val="F8F8F8"/>
                </a:solidFill>
                <a:latin typeface="Arial" charset="0"/>
                <a:ea typeface="+mn-ea"/>
                <a:sym typeface="Arial" charset="0"/>
              </a:rPr>
              <a:t>字体</a:t>
            </a:r>
            <a:r>
              <a:rPr lang="en-US" altLang="zh-CN" sz="1600" dirty="0">
                <a:solidFill>
                  <a:srgbClr val="F8F8F8"/>
                </a:solidFill>
                <a:latin typeface="Arial" charset="0"/>
                <a:ea typeface="+mn-ea"/>
                <a:sym typeface="Arial" charset="0"/>
              </a:rPr>
              <a:t>:</a:t>
            </a:r>
            <a:r>
              <a:rPr lang="zh-CN" altLang="en-US" sz="1600" dirty="0">
                <a:solidFill>
                  <a:srgbClr val="F8F8F8"/>
                </a:solidFill>
                <a:latin typeface="Arial" charset="0"/>
                <a:ea typeface="+mn-ea"/>
                <a:sym typeface="Arial" charset="0"/>
              </a:rPr>
              <a:t>细黑体 </a:t>
            </a:r>
          </a:p>
        </p:txBody>
      </p:sp>
      <p:sp>
        <p:nvSpPr>
          <p:cNvPr id="16" name="Rectangle 53"/>
          <p:cNvSpPr>
            <a:spLocks/>
          </p:cNvSpPr>
          <p:nvPr/>
        </p:nvSpPr>
        <p:spPr bwMode="auto">
          <a:xfrm>
            <a:off x="12269804" y="1484790"/>
            <a:ext cx="1409699" cy="2544291"/>
          </a:xfrm>
          <a:prstGeom prst="rect">
            <a:avLst/>
          </a:prstGeom>
          <a:noFill/>
          <a:ln w="9525">
            <a:noFill/>
            <a:miter lim="800000"/>
            <a:headEnd/>
            <a:tailEnd/>
          </a:ln>
        </p:spPr>
        <p:txBody>
          <a:bodyPr lIns="38078" tIns="38078" rIns="87750" bIns="38078"/>
          <a:lstStyle/>
          <a:p>
            <a:pPr marL="353812" indent="-342707">
              <a:lnSpc>
                <a:spcPct val="120000"/>
              </a:lnSpc>
              <a:spcBef>
                <a:spcPts val="237"/>
              </a:spcBef>
              <a:defRPr/>
            </a:pPr>
            <a:r>
              <a:rPr lang="zh-CN" altLang="en-US" sz="1600" dirty="0">
                <a:solidFill>
                  <a:srgbClr val="F8F8F8"/>
                </a:solidFill>
                <a:latin typeface="华文细黑" pitchFamily="2" charset="-122"/>
                <a:ea typeface="华文细黑" pitchFamily="2" charset="-122"/>
                <a:sym typeface="华文细黑" pitchFamily="2" charset="-122"/>
              </a:rPr>
              <a:t>配色参考方案：</a:t>
            </a:r>
          </a:p>
          <a:p>
            <a:pPr indent="11108">
              <a:lnSpc>
                <a:spcPct val="120000"/>
              </a:lnSpc>
              <a:spcBef>
                <a:spcPts val="237"/>
              </a:spcBef>
              <a:defRPr/>
            </a:pPr>
            <a:r>
              <a:rPr lang="zh-CN" altLang="en-US" sz="1600" dirty="0">
                <a:solidFill>
                  <a:srgbClr val="F8F8F8"/>
                </a:solidFill>
                <a:latin typeface="华文细黑" pitchFamily="2" charset="-122"/>
                <a:ea typeface="华文细黑" pitchFamily="2" charset="-122"/>
                <a:sym typeface="华文细黑" pitchFamily="2" charset="-122"/>
              </a:rPr>
              <a:t>建议同一页面内不超过四种颜色，以下是９组配色方案，同一页面内只选择一组使用。</a:t>
            </a:r>
          </a:p>
          <a:p>
            <a:pPr marL="353812" indent="-342707">
              <a:lnSpc>
                <a:spcPct val="120000"/>
              </a:lnSpc>
              <a:spcBef>
                <a:spcPts val="237"/>
              </a:spcBef>
              <a:defRPr/>
            </a:pPr>
            <a:r>
              <a:rPr lang="zh-CN" altLang="en-US" sz="1600" dirty="0">
                <a:solidFill>
                  <a:srgbClr val="F8F8F8"/>
                </a:solidFill>
                <a:latin typeface="华文细黑" pitchFamily="2" charset="-122"/>
                <a:ea typeface="华文细黑" pitchFamily="2" charset="-122"/>
                <a:sym typeface="华文细黑" pitchFamily="2" charset="-122"/>
              </a:rPr>
              <a:t>（仅供参考）</a:t>
            </a:r>
          </a:p>
        </p:txBody>
      </p:sp>
      <p:sp>
        <p:nvSpPr>
          <p:cNvPr id="17" name="Rectangle 54"/>
          <p:cNvSpPr>
            <a:spLocks/>
          </p:cNvSpPr>
          <p:nvPr/>
        </p:nvSpPr>
        <p:spPr bwMode="auto">
          <a:xfrm>
            <a:off x="12269804" y="-61904"/>
            <a:ext cx="1409699" cy="1114649"/>
          </a:xfrm>
          <a:prstGeom prst="rect">
            <a:avLst/>
          </a:prstGeom>
          <a:noFill/>
          <a:ln w="9525">
            <a:noFill/>
            <a:miter lim="800000"/>
            <a:headEnd/>
            <a:tailEnd/>
          </a:ln>
        </p:spPr>
        <p:txBody>
          <a:bodyPr lIns="38078" tIns="38078" rIns="87750" bIns="38078"/>
          <a:lstStyle/>
          <a:p>
            <a:pPr indent="11108">
              <a:lnSpc>
                <a:spcPct val="120000"/>
              </a:lnSpc>
              <a:spcBef>
                <a:spcPts val="237"/>
              </a:spcBef>
              <a:defRPr/>
            </a:pPr>
            <a:r>
              <a:rPr lang="zh-CN" altLang="en-US" sz="1600" dirty="0">
                <a:solidFill>
                  <a:srgbClr val="F8F8F8"/>
                </a:solidFill>
                <a:latin typeface="华文细黑" pitchFamily="2" charset="-122"/>
                <a:ea typeface="华文细黑" pitchFamily="2" charset="-122"/>
                <a:sym typeface="华文细黑" pitchFamily="2" charset="-122"/>
              </a:rPr>
              <a:t>客户或者合作伙伴的标志放在右上角</a:t>
            </a:r>
            <a:r>
              <a:rPr lang="en-US" altLang="zh-CN" sz="1600" dirty="0">
                <a:solidFill>
                  <a:srgbClr val="F8F8F8"/>
                </a:solidFill>
                <a:latin typeface="华文细黑" pitchFamily="2" charset="-122"/>
                <a:ea typeface="华文细黑" pitchFamily="2" charset="-122"/>
                <a:sym typeface="华文细黑" pitchFamily="2" charset="-122"/>
              </a:rPr>
              <a:t>.</a:t>
            </a:r>
          </a:p>
        </p:txBody>
      </p:sp>
      <p:sp>
        <p:nvSpPr>
          <p:cNvPr id="18" name="Rectangle 7"/>
          <p:cNvSpPr>
            <a:spLocks/>
          </p:cNvSpPr>
          <p:nvPr/>
        </p:nvSpPr>
        <p:spPr bwMode="auto">
          <a:xfrm>
            <a:off x="12361871" y="4149095"/>
            <a:ext cx="1239837" cy="2627313"/>
          </a:xfrm>
          <a:prstGeom prst="rect">
            <a:avLst/>
          </a:prstGeom>
          <a:solidFill>
            <a:srgbClr val="F8F8F8"/>
          </a:solidFill>
          <a:ln w="9525">
            <a:noFill/>
            <a:miter lim="800000"/>
            <a:headEnd/>
            <a:tailEnd/>
          </a:ln>
        </p:spPr>
        <p:txBody>
          <a:bodyPr lIns="0" tIns="0" rIns="0" bIns="0"/>
          <a:lstStyle/>
          <a:p>
            <a:pPr>
              <a:defRPr/>
            </a:pPr>
            <a:endParaRPr lang="zh-CN" altLang="en-US" sz="1600" dirty="0">
              <a:solidFill>
                <a:srgbClr val="000000"/>
              </a:solidFill>
              <a:latin typeface="Lucida Grande" charset="0"/>
              <a:ea typeface="+mn-ea"/>
              <a:sym typeface="Lucida Grande" charset="0"/>
            </a:endParaRPr>
          </a:p>
        </p:txBody>
      </p:sp>
      <p:grpSp>
        <p:nvGrpSpPr>
          <p:cNvPr id="4" name="Group 8"/>
          <p:cNvGrpSpPr>
            <a:grpSpLocks/>
          </p:cNvGrpSpPr>
          <p:nvPr/>
        </p:nvGrpSpPr>
        <p:grpSpPr bwMode="auto">
          <a:xfrm>
            <a:off x="12472989" y="5134923"/>
            <a:ext cx="989012" cy="184151"/>
            <a:chOff x="0" y="0"/>
            <a:chExt cx="622" cy="116"/>
          </a:xfrm>
        </p:grpSpPr>
        <p:sp>
          <p:nvSpPr>
            <p:cNvPr id="20" name="Rectangle 9"/>
            <p:cNvSpPr>
              <a:spLocks/>
            </p:cNvSpPr>
            <p:nvPr/>
          </p:nvSpPr>
          <p:spPr bwMode="auto">
            <a:xfrm rot="10800000" flipH="1">
              <a:off x="156" y="0"/>
              <a:ext cx="163" cy="116"/>
            </a:xfrm>
            <a:prstGeom prst="rect">
              <a:avLst/>
            </a:prstGeom>
            <a:solidFill>
              <a:schemeClr val="accent1"/>
            </a:solidFill>
            <a:ln w="9525">
              <a:noFill/>
              <a:miter lim="800000"/>
              <a:headEnd/>
              <a:tailEnd/>
            </a:ln>
          </p:spPr>
          <p:txBody>
            <a:bodyPr lIns="0" tIns="0" rIns="0" bIns="0"/>
            <a:lstStyle/>
            <a:p>
              <a:pPr>
                <a:defRPr/>
              </a:pPr>
              <a:endParaRPr lang="zh-CN" altLang="en-US" sz="1600" dirty="0">
                <a:solidFill>
                  <a:srgbClr val="000000"/>
                </a:solidFill>
                <a:latin typeface="Lucida Grande" charset="0"/>
                <a:ea typeface="+mn-ea"/>
                <a:sym typeface="Lucida Grande" charset="0"/>
              </a:endParaRPr>
            </a:p>
          </p:txBody>
        </p:sp>
        <p:sp>
          <p:nvSpPr>
            <p:cNvPr id="21" name="Rectangle 10"/>
            <p:cNvSpPr>
              <a:spLocks/>
            </p:cNvSpPr>
            <p:nvPr/>
          </p:nvSpPr>
          <p:spPr bwMode="auto">
            <a:xfrm rot="10800000" flipH="1">
              <a:off x="312" y="0"/>
              <a:ext cx="154" cy="116"/>
            </a:xfrm>
            <a:prstGeom prst="rect">
              <a:avLst/>
            </a:prstGeom>
            <a:solidFill>
              <a:srgbClr val="FF9900"/>
            </a:solidFill>
            <a:ln w="9525">
              <a:noFill/>
              <a:miter lim="800000"/>
              <a:headEnd/>
              <a:tailEnd/>
            </a:ln>
          </p:spPr>
          <p:txBody>
            <a:bodyPr lIns="0" tIns="0" rIns="0" bIns="0"/>
            <a:lstStyle/>
            <a:p>
              <a:pPr>
                <a:defRPr/>
              </a:pPr>
              <a:endParaRPr lang="zh-CN" altLang="en-US" sz="1600" dirty="0">
                <a:solidFill>
                  <a:srgbClr val="000000"/>
                </a:solidFill>
                <a:latin typeface="Lucida Grande" charset="0"/>
                <a:ea typeface="+mn-ea"/>
                <a:sym typeface="Lucida Grande" charset="0"/>
              </a:endParaRPr>
            </a:p>
          </p:txBody>
        </p:sp>
        <p:sp>
          <p:nvSpPr>
            <p:cNvPr id="22" name="Rectangle 11"/>
            <p:cNvSpPr>
              <a:spLocks/>
            </p:cNvSpPr>
            <p:nvPr/>
          </p:nvSpPr>
          <p:spPr bwMode="auto">
            <a:xfrm rot="10800000" flipH="1">
              <a:off x="466" y="0"/>
              <a:ext cx="156" cy="116"/>
            </a:xfrm>
            <a:prstGeom prst="rect">
              <a:avLst/>
            </a:prstGeom>
            <a:solidFill>
              <a:srgbClr val="99660A"/>
            </a:solidFill>
            <a:ln w="9525">
              <a:noFill/>
              <a:miter lim="800000"/>
              <a:headEnd/>
              <a:tailEnd/>
            </a:ln>
          </p:spPr>
          <p:txBody>
            <a:bodyPr lIns="0" tIns="0" rIns="0" bIns="0"/>
            <a:lstStyle/>
            <a:p>
              <a:pPr>
                <a:defRPr/>
              </a:pPr>
              <a:endParaRPr lang="zh-CN" altLang="en-US" sz="1600" dirty="0">
                <a:solidFill>
                  <a:srgbClr val="000000"/>
                </a:solidFill>
                <a:latin typeface="Lucida Grande" charset="0"/>
                <a:ea typeface="+mn-ea"/>
                <a:sym typeface="Lucida Grande" charset="0"/>
              </a:endParaRPr>
            </a:p>
          </p:txBody>
        </p:sp>
        <p:sp>
          <p:nvSpPr>
            <p:cNvPr id="23" name="Rectangle 12"/>
            <p:cNvSpPr>
              <a:spLocks/>
            </p:cNvSpPr>
            <p:nvPr/>
          </p:nvSpPr>
          <p:spPr bwMode="auto">
            <a:xfrm rot="10800000" flipH="1">
              <a:off x="0" y="0"/>
              <a:ext cx="156" cy="116"/>
            </a:xfrm>
            <a:prstGeom prst="rect">
              <a:avLst/>
            </a:prstGeom>
            <a:solidFill>
              <a:srgbClr val="FFCC99"/>
            </a:solidFill>
            <a:ln w="9525">
              <a:noFill/>
              <a:miter lim="800000"/>
              <a:headEnd/>
              <a:tailEnd/>
            </a:ln>
          </p:spPr>
          <p:txBody>
            <a:bodyPr lIns="0" tIns="0" rIns="0" bIns="0"/>
            <a:lstStyle/>
            <a:p>
              <a:pPr>
                <a:defRPr/>
              </a:pPr>
              <a:endParaRPr lang="zh-CN" altLang="en-US" sz="1600" dirty="0">
                <a:solidFill>
                  <a:srgbClr val="000000"/>
                </a:solidFill>
                <a:latin typeface="Lucida Grande" charset="0"/>
                <a:ea typeface="+mn-ea"/>
                <a:sym typeface="Lucida Grande" charset="0"/>
              </a:endParaRPr>
            </a:p>
          </p:txBody>
        </p:sp>
      </p:grpSp>
      <p:grpSp>
        <p:nvGrpSpPr>
          <p:cNvPr id="5" name="Group 13"/>
          <p:cNvGrpSpPr>
            <a:grpSpLocks/>
          </p:cNvGrpSpPr>
          <p:nvPr/>
        </p:nvGrpSpPr>
        <p:grpSpPr bwMode="auto">
          <a:xfrm>
            <a:off x="12472989" y="6060447"/>
            <a:ext cx="989012" cy="182563"/>
            <a:chOff x="0" y="0"/>
            <a:chExt cx="622" cy="115"/>
          </a:xfrm>
        </p:grpSpPr>
        <p:sp>
          <p:nvSpPr>
            <p:cNvPr id="25" name="Rectangle 14"/>
            <p:cNvSpPr>
              <a:spLocks/>
            </p:cNvSpPr>
            <p:nvPr/>
          </p:nvSpPr>
          <p:spPr bwMode="auto">
            <a:xfrm rot="10800000" flipH="1">
              <a:off x="156" y="0"/>
              <a:ext cx="163" cy="115"/>
            </a:xfrm>
            <a:prstGeom prst="rect">
              <a:avLst/>
            </a:prstGeom>
            <a:solidFill>
              <a:srgbClr val="99CCFF"/>
            </a:solidFill>
            <a:ln w="9525">
              <a:noFill/>
              <a:miter lim="800000"/>
              <a:headEnd/>
              <a:tailEnd/>
            </a:ln>
          </p:spPr>
          <p:txBody>
            <a:bodyPr lIns="0" tIns="0" rIns="0" bIns="0"/>
            <a:lstStyle/>
            <a:p>
              <a:pPr>
                <a:defRPr/>
              </a:pPr>
              <a:endParaRPr lang="zh-CN" altLang="en-US" sz="1600" dirty="0">
                <a:solidFill>
                  <a:srgbClr val="000000"/>
                </a:solidFill>
                <a:latin typeface="Lucida Grande" charset="0"/>
                <a:ea typeface="+mn-ea"/>
                <a:sym typeface="Lucida Grande" charset="0"/>
              </a:endParaRPr>
            </a:p>
          </p:txBody>
        </p:sp>
        <p:sp>
          <p:nvSpPr>
            <p:cNvPr id="26" name="Rectangle 15"/>
            <p:cNvSpPr>
              <a:spLocks/>
            </p:cNvSpPr>
            <p:nvPr/>
          </p:nvSpPr>
          <p:spPr bwMode="auto">
            <a:xfrm rot="10800000" flipH="1">
              <a:off x="312" y="0"/>
              <a:ext cx="154" cy="115"/>
            </a:xfrm>
            <a:prstGeom prst="rect">
              <a:avLst/>
            </a:prstGeom>
            <a:solidFill>
              <a:srgbClr val="99CCCC"/>
            </a:solidFill>
            <a:ln w="9525">
              <a:noFill/>
              <a:miter lim="800000"/>
              <a:headEnd/>
              <a:tailEnd/>
            </a:ln>
          </p:spPr>
          <p:txBody>
            <a:bodyPr lIns="0" tIns="0" rIns="0" bIns="0"/>
            <a:lstStyle/>
            <a:p>
              <a:pPr>
                <a:defRPr/>
              </a:pPr>
              <a:endParaRPr lang="zh-CN" altLang="en-US" sz="1600" dirty="0">
                <a:solidFill>
                  <a:srgbClr val="000000"/>
                </a:solidFill>
                <a:latin typeface="Lucida Grande" charset="0"/>
                <a:ea typeface="+mn-ea"/>
                <a:sym typeface="Lucida Grande" charset="0"/>
              </a:endParaRPr>
            </a:p>
          </p:txBody>
        </p:sp>
        <p:sp>
          <p:nvSpPr>
            <p:cNvPr id="27" name="Rectangle 16"/>
            <p:cNvSpPr>
              <a:spLocks/>
            </p:cNvSpPr>
            <p:nvPr/>
          </p:nvSpPr>
          <p:spPr bwMode="auto">
            <a:xfrm rot="10800000" flipH="1">
              <a:off x="466" y="0"/>
              <a:ext cx="156" cy="115"/>
            </a:xfrm>
            <a:prstGeom prst="rect">
              <a:avLst/>
            </a:prstGeom>
            <a:solidFill>
              <a:srgbClr val="009999"/>
            </a:solidFill>
            <a:ln w="9525">
              <a:noFill/>
              <a:miter lim="800000"/>
              <a:headEnd/>
              <a:tailEnd/>
            </a:ln>
          </p:spPr>
          <p:txBody>
            <a:bodyPr lIns="0" tIns="0" rIns="0" bIns="0"/>
            <a:lstStyle/>
            <a:p>
              <a:pPr>
                <a:defRPr/>
              </a:pPr>
              <a:endParaRPr lang="zh-CN" altLang="en-US" sz="1600" dirty="0">
                <a:solidFill>
                  <a:srgbClr val="000000"/>
                </a:solidFill>
                <a:latin typeface="Lucida Grande" charset="0"/>
                <a:ea typeface="+mn-ea"/>
                <a:sym typeface="Lucida Grande" charset="0"/>
              </a:endParaRPr>
            </a:p>
          </p:txBody>
        </p:sp>
        <p:sp>
          <p:nvSpPr>
            <p:cNvPr id="28" name="Rectangle 17"/>
            <p:cNvSpPr>
              <a:spLocks/>
            </p:cNvSpPr>
            <p:nvPr/>
          </p:nvSpPr>
          <p:spPr bwMode="auto">
            <a:xfrm rot="10800000" flipH="1">
              <a:off x="0" y="0"/>
              <a:ext cx="156" cy="115"/>
            </a:xfrm>
            <a:prstGeom prst="rect">
              <a:avLst/>
            </a:prstGeom>
            <a:solidFill>
              <a:srgbClr val="CCCCFF"/>
            </a:solidFill>
            <a:ln w="9525">
              <a:noFill/>
              <a:miter lim="800000"/>
              <a:headEnd/>
              <a:tailEnd/>
            </a:ln>
          </p:spPr>
          <p:txBody>
            <a:bodyPr lIns="0" tIns="0" rIns="0" bIns="0"/>
            <a:lstStyle/>
            <a:p>
              <a:pPr>
                <a:defRPr/>
              </a:pPr>
              <a:endParaRPr lang="zh-CN" altLang="en-US" sz="1600" dirty="0">
                <a:solidFill>
                  <a:srgbClr val="000000"/>
                </a:solidFill>
                <a:latin typeface="Lucida Grande" charset="0"/>
                <a:ea typeface="+mn-ea"/>
                <a:sym typeface="Lucida Grande" charset="0"/>
              </a:endParaRPr>
            </a:p>
          </p:txBody>
        </p:sp>
      </p:grpSp>
      <p:grpSp>
        <p:nvGrpSpPr>
          <p:cNvPr id="6" name="Group 18"/>
          <p:cNvGrpSpPr>
            <a:grpSpLocks/>
          </p:cNvGrpSpPr>
          <p:nvPr/>
        </p:nvGrpSpPr>
        <p:grpSpPr bwMode="auto">
          <a:xfrm>
            <a:off x="12472989" y="6306495"/>
            <a:ext cx="989012" cy="182563"/>
            <a:chOff x="0" y="0"/>
            <a:chExt cx="622" cy="115"/>
          </a:xfrm>
        </p:grpSpPr>
        <p:sp>
          <p:nvSpPr>
            <p:cNvPr id="30" name="Rectangle 19"/>
            <p:cNvSpPr>
              <a:spLocks/>
            </p:cNvSpPr>
            <p:nvPr/>
          </p:nvSpPr>
          <p:spPr bwMode="auto">
            <a:xfrm rot="10800000" flipH="1">
              <a:off x="156" y="0"/>
              <a:ext cx="163" cy="115"/>
            </a:xfrm>
            <a:prstGeom prst="rect">
              <a:avLst/>
            </a:prstGeom>
            <a:solidFill>
              <a:srgbClr val="99CCCC"/>
            </a:solidFill>
            <a:ln w="9525">
              <a:noFill/>
              <a:miter lim="800000"/>
              <a:headEnd/>
              <a:tailEnd/>
            </a:ln>
          </p:spPr>
          <p:txBody>
            <a:bodyPr lIns="0" tIns="0" rIns="0" bIns="0"/>
            <a:lstStyle/>
            <a:p>
              <a:pPr>
                <a:defRPr/>
              </a:pPr>
              <a:endParaRPr lang="zh-CN" altLang="en-US" sz="1600" dirty="0">
                <a:solidFill>
                  <a:srgbClr val="000000"/>
                </a:solidFill>
                <a:latin typeface="Lucida Grande" charset="0"/>
                <a:ea typeface="+mn-ea"/>
                <a:sym typeface="Lucida Grande" charset="0"/>
              </a:endParaRPr>
            </a:p>
          </p:txBody>
        </p:sp>
        <p:sp>
          <p:nvSpPr>
            <p:cNvPr id="31" name="Rectangle 20"/>
            <p:cNvSpPr>
              <a:spLocks/>
            </p:cNvSpPr>
            <p:nvPr/>
          </p:nvSpPr>
          <p:spPr bwMode="auto">
            <a:xfrm rot="10800000" flipH="1">
              <a:off x="312" y="0"/>
              <a:ext cx="154" cy="115"/>
            </a:xfrm>
            <a:prstGeom prst="rect">
              <a:avLst/>
            </a:prstGeom>
            <a:solidFill>
              <a:srgbClr val="0099CC"/>
            </a:solidFill>
            <a:ln w="9525">
              <a:noFill/>
              <a:miter lim="800000"/>
              <a:headEnd/>
              <a:tailEnd/>
            </a:ln>
          </p:spPr>
          <p:txBody>
            <a:bodyPr lIns="0" tIns="0" rIns="0" bIns="0"/>
            <a:lstStyle/>
            <a:p>
              <a:pPr>
                <a:defRPr/>
              </a:pPr>
              <a:endParaRPr lang="zh-CN" altLang="en-US" sz="1600" dirty="0">
                <a:solidFill>
                  <a:srgbClr val="000000"/>
                </a:solidFill>
                <a:latin typeface="Lucida Grande" charset="0"/>
                <a:ea typeface="+mn-ea"/>
                <a:sym typeface="Lucida Grande" charset="0"/>
              </a:endParaRPr>
            </a:p>
          </p:txBody>
        </p:sp>
        <p:sp>
          <p:nvSpPr>
            <p:cNvPr id="32" name="Rectangle 21"/>
            <p:cNvSpPr>
              <a:spLocks/>
            </p:cNvSpPr>
            <p:nvPr/>
          </p:nvSpPr>
          <p:spPr bwMode="auto">
            <a:xfrm rot="10800000" flipH="1">
              <a:off x="466" y="0"/>
              <a:ext cx="156" cy="115"/>
            </a:xfrm>
            <a:prstGeom prst="rect">
              <a:avLst/>
            </a:prstGeom>
            <a:solidFill>
              <a:srgbClr val="006699"/>
            </a:solidFill>
            <a:ln w="9525">
              <a:noFill/>
              <a:miter lim="800000"/>
              <a:headEnd/>
              <a:tailEnd/>
            </a:ln>
          </p:spPr>
          <p:txBody>
            <a:bodyPr lIns="0" tIns="0" rIns="0" bIns="0"/>
            <a:lstStyle/>
            <a:p>
              <a:pPr>
                <a:defRPr/>
              </a:pPr>
              <a:endParaRPr lang="zh-CN" altLang="en-US" sz="1600" dirty="0">
                <a:solidFill>
                  <a:srgbClr val="000000"/>
                </a:solidFill>
                <a:latin typeface="Lucida Grande" charset="0"/>
                <a:ea typeface="+mn-ea"/>
                <a:sym typeface="Lucida Grande" charset="0"/>
              </a:endParaRPr>
            </a:p>
          </p:txBody>
        </p:sp>
        <p:sp>
          <p:nvSpPr>
            <p:cNvPr id="33" name="Rectangle 22"/>
            <p:cNvSpPr>
              <a:spLocks/>
            </p:cNvSpPr>
            <p:nvPr/>
          </p:nvSpPr>
          <p:spPr bwMode="auto">
            <a:xfrm rot="10800000" flipH="1">
              <a:off x="0" y="0"/>
              <a:ext cx="156" cy="115"/>
            </a:xfrm>
            <a:prstGeom prst="rect">
              <a:avLst/>
            </a:prstGeom>
            <a:solidFill>
              <a:srgbClr val="CCFF99"/>
            </a:solidFill>
            <a:ln w="9525">
              <a:noFill/>
              <a:miter lim="800000"/>
              <a:headEnd/>
              <a:tailEnd/>
            </a:ln>
          </p:spPr>
          <p:txBody>
            <a:bodyPr lIns="0" tIns="0" rIns="0" bIns="0"/>
            <a:lstStyle/>
            <a:p>
              <a:pPr>
                <a:defRPr/>
              </a:pPr>
              <a:endParaRPr lang="zh-CN" altLang="en-US" sz="1600" dirty="0">
                <a:solidFill>
                  <a:srgbClr val="000000"/>
                </a:solidFill>
                <a:latin typeface="Lucida Grande" charset="0"/>
                <a:ea typeface="+mn-ea"/>
                <a:sym typeface="Lucida Grande" charset="0"/>
              </a:endParaRPr>
            </a:p>
          </p:txBody>
        </p:sp>
      </p:grpSp>
      <p:grpSp>
        <p:nvGrpSpPr>
          <p:cNvPr id="7" name="Group 23"/>
          <p:cNvGrpSpPr>
            <a:grpSpLocks/>
          </p:cNvGrpSpPr>
          <p:nvPr/>
        </p:nvGrpSpPr>
        <p:grpSpPr bwMode="auto">
          <a:xfrm>
            <a:off x="12472989" y="5384175"/>
            <a:ext cx="989012" cy="182563"/>
            <a:chOff x="0" y="0"/>
            <a:chExt cx="622" cy="115"/>
          </a:xfrm>
        </p:grpSpPr>
        <p:sp>
          <p:nvSpPr>
            <p:cNvPr id="35" name="Rectangle 24"/>
            <p:cNvSpPr>
              <a:spLocks/>
            </p:cNvSpPr>
            <p:nvPr/>
          </p:nvSpPr>
          <p:spPr bwMode="auto">
            <a:xfrm rot="10800000" flipH="1">
              <a:off x="0" y="0"/>
              <a:ext cx="156" cy="115"/>
            </a:xfrm>
            <a:prstGeom prst="rect">
              <a:avLst/>
            </a:prstGeom>
            <a:solidFill>
              <a:srgbClr val="CCCCCC"/>
            </a:solidFill>
            <a:ln w="9525">
              <a:noFill/>
              <a:miter lim="800000"/>
              <a:headEnd/>
              <a:tailEnd/>
            </a:ln>
          </p:spPr>
          <p:txBody>
            <a:bodyPr lIns="0" tIns="0" rIns="0" bIns="0"/>
            <a:lstStyle/>
            <a:p>
              <a:pPr>
                <a:defRPr/>
              </a:pPr>
              <a:endParaRPr lang="zh-CN" altLang="en-US" sz="1600" dirty="0">
                <a:solidFill>
                  <a:srgbClr val="000000"/>
                </a:solidFill>
                <a:latin typeface="Lucida Grande" charset="0"/>
                <a:ea typeface="+mn-ea"/>
                <a:sym typeface="Lucida Grande" charset="0"/>
              </a:endParaRPr>
            </a:p>
          </p:txBody>
        </p:sp>
        <p:sp>
          <p:nvSpPr>
            <p:cNvPr id="36" name="Rectangle 25"/>
            <p:cNvSpPr>
              <a:spLocks/>
            </p:cNvSpPr>
            <p:nvPr/>
          </p:nvSpPr>
          <p:spPr bwMode="auto">
            <a:xfrm rot="10800000" flipH="1">
              <a:off x="156" y="0"/>
              <a:ext cx="163" cy="115"/>
            </a:xfrm>
            <a:prstGeom prst="rect">
              <a:avLst/>
            </a:prstGeom>
            <a:solidFill>
              <a:srgbClr val="FF9900"/>
            </a:solidFill>
            <a:ln w="9525">
              <a:noFill/>
              <a:miter lim="800000"/>
              <a:headEnd/>
              <a:tailEnd/>
            </a:ln>
          </p:spPr>
          <p:txBody>
            <a:bodyPr lIns="0" tIns="0" rIns="0" bIns="0"/>
            <a:lstStyle/>
            <a:p>
              <a:pPr>
                <a:defRPr/>
              </a:pPr>
              <a:endParaRPr lang="zh-CN" altLang="en-US" sz="1600" dirty="0">
                <a:solidFill>
                  <a:srgbClr val="000000"/>
                </a:solidFill>
                <a:latin typeface="Lucida Grande" charset="0"/>
                <a:ea typeface="+mn-ea"/>
                <a:sym typeface="Lucida Grande" charset="0"/>
              </a:endParaRPr>
            </a:p>
          </p:txBody>
        </p:sp>
        <p:sp>
          <p:nvSpPr>
            <p:cNvPr id="37" name="Rectangle 26"/>
            <p:cNvSpPr>
              <a:spLocks/>
            </p:cNvSpPr>
            <p:nvPr/>
          </p:nvSpPr>
          <p:spPr bwMode="auto">
            <a:xfrm rot="10800000" flipH="1">
              <a:off x="312" y="0"/>
              <a:ext cx="154" cy="115"/>
            </a:xfrm>
            <a:prstGeom prst="rect">
              <a:avLst/>
            </a:prstGeom>
            <a:solidFill>
              <a:srgbClr val="990000"/>
            </a:solidFill>
            <a:ln w="9525">
              <a:noFill/>
              <a:miter lim="800000"/>
              <a:headEnd/>
              <a:tailEnd/>
            </a:ln>
          </p:spPr>
          <p:txBody>
            <a:bodyPr lIns="0" tIns="0" rIns="0" bIns="0"/>
            <a:lstStyle/>
            <a:p>
              <a:pPr>
                <a:defRPr/>
              </a:pPr>
              <a:endParaRPr lang="zh-CN" altLang="en-US" sz="1600" dirty="0">
                <a:solidFill>
                  <a:srgbClr val="000000"/>
                </a:solidFill>
                <a:latin typeface="Lucida Grande" charset="0"/>
                <a:ea typeface="+mn-ea"/>
                <a:sym typeface="Lucida Grande" charset="0"/>
              </a:endParaRPr>
            </a:p>
          </p:txBody>
        </p:sp>
        <p:sp>
          <p:nvSpPr>
            <p:cNvPr id="38" name="Rectangle 27"/>
            <p:cNvSpPr>
              <a:spLocks/>
            </p:cNvSpPr>
            <p:nvPr/>
          </p:nvSpPr>
          <p:spPr bwMode="auto">
            <a:xfrm rot="10800000" flipH="1">
              <a:off x="466" y="0"/>
              <a:ext cx="156" cy="115"/>
            </a:xfrm>
            <a:prstGeom prst="rect">
              <a:avLst/>
            </a:prstGeom>
            <a:solidFill>
              <a:srgbClr val="080808"/>
            </a:solidFill>
            <a:ln w="9525">
              <a:noFill/>
              <a:miter lim="800000"/>
              <a:headEnd/>
              <a:tailEnd/>
            </a:ln>
          </p:spPr>
          <p:txBody>
            <a:bodyPr lIns="0" tIns="0" rIns="0" bIns="0"/>
            <a:lstStyle/>
            <a:p>
              <a:pPr>
                <a:defRPr/>
              </a:pPr>
              <a:endParaRPr lang="zh-CN" altLang="en-US" sz="1600" dirty="0">
                <a:solidFill>
                  <a:srgbClr val="000000"/>
                </a:solidFill>
                <a:latin typeface="Lucida Grande" charset="0"/>
                <a:ea typeface="+mn-ea"/>
                <a:sym typeface="Lucida Grande" charset="0"/>
              </a:endParaRPr>
            </a:p>
          </p:txBody>
        </p:sp>
      </p:grpSp>
      <p:grpSp>
        <p:nvGrpSpPr>
          <p:cNvPr id="8" name="Group 28"/>
          <p:cNvGrpSpPr>
            <a:grpSpLocks/>
          </p:cNvGrpSpPr>
          <p:nvPr/>
        </p:nvGrpSpPr>
        <p:grpSpPr bwMode="auto">
          <a:xfrm>
            <a:off x="12472989" y="5814371"/>
            <a:ext cx="989012" cy="182563"/>
            <a:chOff x="0" y="0"/>
            <a:chExt cx="622" cy="115"/>
          </a:xfrm>
        </p:grpSpPr>
        <p:sp>
          <p:nvSpPr>
            <p:cNvPr id="40" name="Rectangle 29"/>
            <p:cNvSpPr>
              <a:spLocks/>
            </p:cNvSpPr>
            <p:nvPr/>
          </p:nvSpPr>
          <p:spPr bwMode="auto">
            <a:xfrm rot="10800000" flipH="1">
              <a:off x="156" y="0"/>
              <a:ext cx="163" cy="115"/>
            </a:xfrm>
            <a:prstGeom prst="rect">
              <a:avLst/>
            </a:prstGeom>
            <a:solidFill>
              <a:srgbClr val="CCFF99"/>
            </a:solidFill>
            <a:ln w="9525">
              <a:noFill/>
              <a:miter lim="800000"/>
              <a:headEnd/>
              <a:tailEnd/>
            </a:ln>
          </p:spPr>
          <p:txBody>
            <a:bodyPr lIns="0" tIns="0" rIns="0" bIns="0"/>
            <a:lstStyle/>
            <a:p>
              <a:pPr>
                <a:defRPr/>
              </a:pPr>
              <a:endParaRPr lang="zh-CN" altLang="en-US" sz="1600" dirty="0">
                <a:solidFill>
                  <a:srgbClr val="000000"/>
                </a:solidFill>
                <a:latin typeface="Lucida Grande" charset="0"/>
                <a:ea typeface="+mn-ea"/>
                <a:sym typeface="Lucida Grande" charset="0"/>
              </a:endParaRPr>
            </a:p>
          </p:txBody>
        </p:sp>
        <p:sp>
          <p:nvSpPr>
            <p:cNvPr id="41" name="Rectangle 30"/>
            <p:cNvSpPr>
              <a:spLocks/>
            </p:cNvSpPr>
            <p:nvPr/>
          </p:nvSpPr>
          <p:spPr bwMode="auto">
            <a:xfrm rot="10800000" flipH="1">
              <a:off x="312" y="0"/>
              <a:ext cx="154" cy="115"/>
            </a:xfrm>
            <a:prstGeom prst="rect">
              <a:avLst/>
            </a:prstGeom>
            <a:solidFill>
              <a:srgbClr val="669900"/>
            </a:solidFill>
            <a:ln w="9525">
              <a:noFill/>
              <a:miter lim="800000"/>
              <a:headEnd/>
              <a:tailEnd/>
            </a:ln>
          </p:spPr>
          <p:txBody>
            <a:bodyPr lIns="0" tIns="0" rIns="0" bIns="0"/>
            <a:lstStyle/>
            <a:p>
              <a:pPr>
                <a:defRPr/>
              </a:pPr>
              <a:endParaRPr lang="zh-CN" altLang="en-US" sz="1600" dirty="0">
                <a:solidFill>
                  <a:srgbClr val="000000"/>
                </a:solidFill>
                <a:latin typeface="Lucida Grande" charset="0"/>
                <a:ea typeface="+mn-ea"/>
                <a:sym typeface="Lucida Grande" charset="0"/>
              </a:endParaRPr>
            </a:p>
          </p:txBody>
        </p:sp>
        <p:sp>
          <p:nvSpPr>
            <p:cNvPr id="42" name="Rectangle 31"/>
            <p:cNvSpPr>
              <a:spLocks/>
            </p:cNvSpPr>
            <p:nvPr/>
          </p:nvSpPr>
          <p:spPr bwMode="auto">
            <a:xfrm rot="10800000" flipH="1">
              <a:off x="466" y="0"/>
              <a:ext cx="156" cy="115"/>
            </a:xfrm>
            <a:prstGeom prst="rect">
              <a:avLst/>
            </a:prstGeom>
            <a:solidFill>
              <a:srgbClr val="080808"/>
            </a:solidFill>
            <a:ln w="9525">
              <a:noFill/>
              <a:miter lim="800000"/>
              <a:headEnd/>
              <a:tailEnd/>
            </a:ln>
          </p:spPr>
          <p:txBody>
            <a:bodyPr lIns="0" tIns="0" rIns="0" bIns="0"/>
            <a:lstStyle/>
            <a:p>
              <a:pPr>
                <a:defRPr/>
              </a:pPr>
              <a:endParaRPr lang="zh-CN" altLang="en-US" sz="1600" dirty="0">
                <a:solidFill>
                  <a:srgbClr val="000000"/>
                </a:solidFill>
                <a:latin typeface="Lucida Grande" charset="0"/>
                <a:ea typeface="+mn-ea"/>
                <a:sym typeface="Lucida Grande" charset="0"/>
              </a:endParaRPr>
            </a:p>
          </p:txBody>
        </p:sp>
        <p:sp>
          <p:nvSpPr>
            <p:cNvPr id="43" name="Rectangle 32"/>
            <p:cNvSpPr>
              <a:spLocks/>
            </p:cNvSpPr>
            <p:nvPr/>
          </p:nvSpPr>
          <p:spPr bwMode="auto">
            <a:xfrm rot="10800000" flipH="1">
              <a:off x="0" y="0"/>
              <a:ext cx="156" cy="115"/>
            </a:xfrm>
            <a:prstGeom prst="rect">
              <a:avLst/>
            </a:prstGeom>
            <a:solidFill>
              <a:srgbClr val="CCCCCC"/>
            </a:solidFill>
            <a:ln w="9525">
              <a:noFill/>
              <a:miter lim="800000"/>
              <a:headEnd/>
              <a:tailEnd/>
            </a:ln>
          </p:spPr>
          <p:txBody>
            <a:bodyPr lIns="0" tIns="0" rIns="0" bIns="0"/>
            <a:lstStyle/>
            <a:p>
              <a:pPr>
                <a:defRPr/>
              </a:pPr>
              <a:endParaRPr lang="zh-CN" altLang="en-US" sz="1600" dirty="0">
                <a:solidFill>
                  <a:srgbClr val="000000"/>
                </a:solidFill>
                <a:latin typeface="Lucida Grande" charset="0"/>
                <a:ea typeface="+mn-ea"/>
                <a:sym typeface="Lucida Grande" charset="0"/>
              </a:endParaRPr>
            </a:p>
          </p:txBody>
        </p:sp>
      </p:grpSp>
      <p:grpSp>
        <p:nvGrpSpPr>
          <p:cNvPr id="9" name="Group 33"/>
          <p:cNvGrpSpPr>
            <a:grpSpLocks/>
          </p:cNvGrpSpPr>
          <p:nvPr/>
        </p:nvGrpSpPr>
        <p:grpSpPr bwMode="auto">
          <a:xfrm>
            <a:off x="12472989" y="6554147"/>
            <a:ext cx="989012" cy="182563"/>
            <a:chOff x="0" y="0"/>
            <a:chExt cx="622" cy="115"/>
          </a:xfrm>
        </p:grpSpPr>
        <p:sp>
          <p:nvSpPr>
            <p:cNvPr id="45" name="Rectangle 34"/>
            <p:cNvSpPr>
              <a:spLocks/>
            </p:cNvSpPr>
            <p:nvPr/>
          </p:nvSpPr>
          <p:spPr bwMode="auto">
            <a:xfrm rot="10800000" flipH="1">
              <a:off x="156" y="0"/>
              <a:ext cx="163" cy="115"/>
            </a:xfrm>
            <a:prstGeom prst="rect">
              <a:avLst/>
            </a:prstGeom>
            <a:solidFill>
              <a:srgbClr val="FF9900"/>
            </a:solidFill>
            <a:ln w="9525">
              <a:noFill/>
              <a:miter lim="800000"/>
              <a:headEnd/>
              <a:tailEnd/>
            </a:ln>
          </p:spPr>
          <p:txBody>
            <a:bodyPr lIns="0" tIns="0" rIns="0" bIns="0"/>
            <a:lstStyle/>
            <a:p>
              <a:pPr>
                <a:defRPr/>
              </a:pPr>
              <a:endParaRPr lang="zh-CN" altLang="en-US" sz="1600" dirty="0">
                <a:solidFill>
                  <a:srgbClr val="000000"/>
                </a:solidFill>
                <a:latin typeface="Lucida Grande" charset="0"/>
                <a:ea typeface="+mn-ea"/>
                <a:sym typeface="Lucida Grande" charset="0"/>
              </a:endParaRPr>
            </a:p>
          </p:txBody>
        </p:sp>
        <p:sp>
          <p:nvSpPr>
            <p:cNvPr id="46" name="Rectangle 35"/>
            <p:cNvSpPr>
              <a:spLocks/>
            </p:cNvSpPr>
            <p:nvPr/>
          </p:nvSpPr>
          <p:spPr bwMode="auto">
            <a:xfrm rot="10800000" flipH="1">
              <a:off x="312" y="0"/>
              <a:ext cx="154" cy="115"/>
            </a:xfrm>
            <a:prstGeom prst="rect">
              <a:avLst/>
            </a:prstGeom>
            <a:solidFill>
              <a:srgbClr val="006699"/>
            </a:solidFill>
            <a:ln w="9525">
              <a:noFill/>
              <a:miter lim="800000"/>
              <a:headEnd/>
              <a:tailEnd/>
            </a:ln>
          </p:spPr>
          <p:txBody>
            <a:bodyPr lIns="0" tIns="0" rIns="0" bIns="0"/>
            <a:lstStyle/>
            <a:p>
              <a:pPr>
                <a:defRPr/>
              </a:pPr>
              <a:endParaRPr lang="zh-CN" altLang="en-US" sz="1600" dirty="0">
                <a:solidFill>
                  <a:srgbClr val="000000"/>
                </a:solidFill>
                <a:latin typeface="Lucida Grande" charset="0"/>
                <a:ea typeface="+mn-ea"/>
                <a:sym typeface="Lucida Grande" charset="0"/>
              </a:endParaRPr>
            </a:p>
          </p:txBody>
        </p:sp>
        <p:sp>
          <p:nvSpPr>
            <p:cNvPr id="47" name="Rectangle 36"/>
            <p:cNvSpPr>
              <a:spLocks/>
            </p:cNvSpPr>
            <p:nvPr/>
          </p:nvSpPr>
          <p:spPr bwMode="auto">
            <a:xfrm rot="10800000" flipH="1">
              <a:off x="466" y="0"/>
              <a:ext cx="156" cy="115"/>
            </a:xfrm>
            <a:prstGeom prst="rect">
              <a:avLst/>
            </a:prstGeom>
            <a:solidFill>
              <a:srgbClr val="080808"/>
            </a:solidFill>
            <a:ln w="9525">
              <a:noFill/>
              <a:miter lim="800000"/>
              <a:headEnd/>
              <a:tailEnd/>
            </a:ln>
          </p:spPr>
          <p:txBody>
            <a:bodyPr lIns="0" tIns="0" rIns="0" bIns="0"/>
            <a:lstStyle/>
            <a:p>
              <a:pPr>
                <a:defRPr/>
              </a:pPr>
              <a:endParaRPr lang="zh-CN" altLang="en-US" sz="1600" dirty="0">
                <a:solidFill>
                  <a:srgbClr val="000000"/>
                </a:solidFill>
                <a:latin typeface="Lucida Grande" charset="0"/>
                <a:ea typeface="+mn-ea"/>
                <a:sym typeface="Lucida Grande" charset="0"/>
              </a:endParaRPr>
            </a:p>
          </p:txBody>
        </p:sp>
        <p:sp>
          <p:nvSpPr>
            <p:cNvPr id="48" name="Rectangle 37"/>
            <p:cNvSpPr>
              <a:spLocks/>
            </p:cNvSpPr>
            <p:nvPr/>
          </p:nvSpPr>
          <p:spPr bwMode="auto">
            <a:xfrm rot="10800000" flipH="1">
              <a:off x="0" y="0"/>
              <a:ext cx="156" cy="115"/>
            </a:xfrm>
            <a:prstGeom prst="rect">
              <a:avLst/>
            </a:prstGeom>
            <a:solidFill>
              <a:srgbClr val="99CCFF"/>
            </a:solidFill>
            <a:ln w="9525">
              <a:noFill/>
              <a:miter lim="800000"/>
              <a:headEnd/>
              <a:tailEnd/>
            </a:ln>
          </p:spPr>
          <p:txBody>
            <a:bodyPr lIns="0" tIns="0" rIns="0" bIns="0"/>
            <a:lstStyle/>
            <a:p>
              <a:pPr>
                <a:defRPr/>
              </a:pPr>
              <a:endParaRPr lang="zh-CN" altLang="en-US" sz="1600" dirty="0">
                <a:solidFill>
                  <a:srgbClr val="000000"/>
                </a:solidFill>
                <a:latin typeface="Lucida Grande" charset="0"/>
                <a:ea typeface="+mn-ea"/>
                <a:sym typeface="Lucida Grande" charset="0"/>
              </a:endParaRPr>
            </a:p>
          </p:txBody>
        </p:sp>
      </p:grpSp>
      <p:grpSp>
        <p:nvGrpSpPr>
          <p:cNvPr id="10" name="Group 38"/>
          <p:cNvGrpSpPr>
            <a:grpSpLocks/>
          </p:cNvGrpSpPr>
          <p:nvPr/>
        </p:nvGrpSpPr>
        <p:grpSpPr bwMode="auto">
          <a:xfrm>
            <a:off x="12472989" y="4888860"/>
            <a:ext cx="989012" cy="184151"/>
            <a:chOff x="0" y="0"/>
            <a:chExt cx="622" cy="116"/>
          </a:xfrm>
        </p:grpSpPr>
        <p:sp>
          <p:nvSpPr>
            <p:cNvPr id="50" name="Rectangle 39"/>
            <p:cNvSpPr>
              <a:spLocks/>
            </p:cNvSpPr>
            <p:nvPr/>
          </p:nvSpPr>
          <p:spPr bwMode="auto">
            <a:xfrm rot="10800000" flipH="1">
              <a:off x="156" y="0"/>
              <a:ext cx="163" cy="116"/>
            </a:xfrm>
            <a:prstGeom prst="rect">
              <a:avLst/>
            </a:prstGeom>
            <a:solidFill>
              <a:srgbClr val="FF9900"/>
            </a:solidFill>
            <a:ln w="9525">
              <a:noFill/>
              <a:miter lim="800000"/>
              <a:headEnd/>
              <a:tailEnd/>
            </a:ln>
          </p:spPr>
          <p:txBody>
            <a:bodyPr lIns="0" tIns="0" rIns="0" bIns="0"/>
            <a:lstStyle/>
            <a:p>
              <a:pPr>
                <a:defRPr/>
              </a:pPr>
              <a:endParaRPr lang="zh-CN" altLang="en-US" sz="1600" dirty="0">
                <a:solidFill>
                  <a:srgbClr val="000000"/>
                </a:solidFill>
                <a:latin typeface="Lucida Grande" charset="0"/>
                <a:ea typeface="+mn-ea"/>
                <a:sym typeface="Lucida Grande" charset="0"/>
              </a:endParaRPr>
            </a:p>
          </p:txBody>
        </p:sp>
        <p:sp>
          <p:nvSpPr>
            <p:cNvPr id="51" name="Rectangle 40"/>
            <p:cNvSpPr>
              <a:spLocks/>
            </p:cNvSpPr>
            <p:nvPr/>
          </p:nvSpPr>
          <p:spPr bwMode="auto">
            <a:xfrm rot="10800000" flipH="1">
              <a:off x="312" y="0"/>
              <a:ext cx="154" cy="116"/>
            </a:xfrm>
            <a:prstGeom prst="rect">
              <a:avLst/>
            </a:prstGeom>
            <a:solidFill>
              <a:srgbClr val="99660A"/>
            </a:solidFill>
            <a:ln w="9525">
              <a:noFill/>
              <a:miter lim="800000"/>
              <a:headEnd/>
              <a:tailEnd/>
            </a:ln>
          </p:spPr>
          <p:txBody>
            <a:bodyPr lIns="0" tIns="0" rIns="0" bIns="0"/>
            <a:lstStyle/>
            <a:p>
              <a:pPr>
                <a:defRPr/>
              </a:pPr>
              <a:endParaRPr lang="zh-CN" altLang="en-US" sz="1600" dirty="0">
                <a:solidFill>
                  <a:srgbClr val="000000"/>
                </a:solidFill>
                <a:latin typeface="Lucida Grande" charset="0"/>
                <a:ea typeface="+mn-ea"/>
                <a:sym typeface="Lucida Grande" charset="0"/>
              </a:endParaRPr>
            </a:p>
          </p:txBody>
        </p:sp>
        <p:sp>
          <p:nvSpPr>
            <p:cNvPr id="52" name="Rectangle 41"/>
            <p:cNvSpPr>
              <a:spLocks/>
            </p:cNvSpPr>
            <p:nvPr/>
          </p:nvSpPr>
          <p:spPr bwMode="auto">
            <a:xfrm rot="10800000" flipH="1">
              <a:off x="466" y="0"/>
              <a:ext cx="156" cy="116"/>
            </a:xfrm>
            <a:prstGeom prst="rect">
              <a:avLst/>
            </a:prstGeom>
            <a:solidFill>
              <a:srgbClr val="990000"/>
            </a:solidFill>
            <a:ln w="9525">
              <a:noFill/>
              <a:miter lim="800000"/>
              <a:headEnd/>
              <a:tailEnd/>
            </a:ln>
          </p:spPr>
          <p:txBody>
            <a:bodyPr lIns="0" tIns="0" rIns="0" bIns="0"/>
            <a:lstStyle/>
            <a:p>
              <a:pPr>
                <a:defRPr/>
              </a:pPr>
              <a:endParaRPr lang="zh-CN" altLang="en-US" sz="1600" dirty="0">
                <a:solidFill>
                  <a:srgbClr val="000000"/>
                </a:solidFill>
                <a:latin typeface="Lucida Grande" charset="0"/>
                <a:ea typeface="+mn-ea"/>
                <a:sym typeface="Lucida Grande" charset="0"/>
              </a:endParaRPr>
            </a:p>
          </p:txBody>
        </p:sp>
        <p:sp>
          <p:nvSpPr>
            <p:cNvPr id="53" name="Rectangle 42"/>
            <p:cNvSpPr>
              <a:spLocks/>
            </p:cNvSpPr>
            <p:nvPr/>
          </p:nvSpPr>
          <p:spPr bwMode="auto">
            <a:xfrm rot="10800000" flipH="1">
              <a:off x="0" y="0"/>
              <a:ext cx="156" cy="116"/>
            </a:xfrm>
            <a:prstGeom prst="rect">
              <a:avLst/>
            </a:prstGeom>
            <a:solidFill>
              <a:srgbClr val="FFCC99"/>
            </a:solidFill>
            <a:ln w="9525">
              <a:noFill/>
              <a:miter lim="800000"/>
              <a:headEnd/>
              <a:tailEnd/>
            </a:ln>
          </p:spPr>
          <p:txBody>
            <a:bodyPr lIns="0" tIns="0" rIns="0" bIns="0"/>
            <a:lstStyle/>
            <a:p>
              <a:pPr>
                <a:defRPr/>
              </a:pPr>
              <a:endParaRPr lang="zh-CN" altLang="en-US" sz="1600" dirty="0">
                <a:solidFill>
                  <a:srgbClr val="000000"/>
                </a:solidFill>
                <a:latin typeface="Lucida Grande" charset="0"/>
                <a:ea typeface="+mn-ea"/>
                <a:sym typeface="Lucida Grande" charset="0"/>
              </a:endParaRPr>
            </a:p>
          </p:txBody>
        </p:sp>
      </p:grpSp>
      <p:grpSp>
        <p:nvGrpSpPr>
          <p:cNvPr id="11" name="Group 43"/>
          <p:cNvGrpSpPr>
            <a:grpSpLocks/>
          </p:cNvGrpSpPr>
          <p:nvPr/>
        </p:nvGrpSpPr>
        <p:grpSpPr bwMode="auto">
          <a:xfrm>
            <a:off x="12472989" y="4457075"/>
            <a:ext cx="989012" cy="182563"/>
            <a:chOff x="0" y="0"/>
            <a:chExt cx="622" cy="115"/>
          </a:xfrm>
        </p:grpSpPr>
        <p:sp>
          <p:nvSpPr>
            <p:cNvPr id="55" name="Rectangle 44"/>
            <p:cNvSpPr>
              <a:spLocks/>
            </p:cNvSpPr>
            <p:nvPr/>
          </p:nvSpPr>
          <p:spPr bwMode="auto">
            <a:xfrm rot="10800000" flipH="1">
              <a:off x="312" y="0"/>
              <a:ext cx="154" cy="115"/>
            </a:xfrm>
            <a:prstGeom prst="rect">
              <a:avLst/>
            </a:prstGeom>
            <a:solidFill>
              <a:srgbClr val="FF9900"/>
            </a:solidFill>
            <a:ln w="9525">
              <a:noFill/>
              <a:miter lim="800000"/>
              <a:headEnd/>
              <a:tailEnd/>
            </a:ln>
          </p:spPr>
          <p:txBody>
            <a:bodyPr lIns="0" tIns="0" rIns="0" bIns="0"/>
            <a:lstStyle/>
            <a:p>
              <a:pPr>
                <a:defRPr/>
              </a:pPr>
              <a:endParaRPr lang="zh-CN" altLang="en-US" sz="1600" dirty="0">
                <a:solidFill>
                  <a:srgbClr val="000000"/>
                </a:solidFill>
                <a:latin typeface="Lucida Grande" charset="0"/>
                <a:ea typeface="+mn-ea"/>
                <a:sym typeface="Lucida Grande" charset="0"/>
              </a:endParaRPr>
            </a:p>
          </p:txBody>
        </p:sp>
        <p:sp>
          <p:nvSpPr>
            <p:cNvPr id="56" name="Rectangle 45"/>
            <p:cNvSpPr>
              <a:spLocks/>
            </p:cNvSpPr>
            <p:nvPr/>
          </p:nvSpPr>
          <p:spPr bwMode="auto">
            <a:xfrm rot="10800000" flipH="1">
              <a:off x="466" y="0"/>
              <a:ext cx="156" cy="115"/>
            </a:xfrm>
            <a:prstGeom prst="rect">
              <a:avLst/>
            </a:prstGeom>
            <a:solidFill>
              <a:srgbClr val="CCCCCC"/>
            </a:solidFill>
            <a:ln w="9525">
              <a:noFill/>
              <a:miter lim="800000"/>
              <a:headEnd/>
              <a:tailEnd/>
            </a:ln>
          </p:spPr>
          <p:txBody>
            <a:bodyPr lIns="0" tIns="0" rIns="0" bIns="0"/>
            <a:lstStyle/>
            <a:p>
              <a:pPr>
                <a:defRPr/>
              </a:pPr>
              <a:endParaRPr lang="zh-CN" altLang="en-US" sz="1600" dirty="0">
                <a:solidFill>
                  <a:srgbClr val="000000"/>
                </a:solidFill>
                <a:latin typeface="Lucida Grande" charset="0"/>
                <a:ea typeface="+mn-ea"/>
                <a:sym typeface="Lucida Grande" charset="0"/>
              </a:endParaRPr>
            </a:p>
          </p:txBody>
        </p:sp>
        <p:sp>
          <p:nvSpPr>
            <p:cNvPr id="57" name="Rectangle 46"/>
            <p:cNvSpPr>
              <a:spLocks/>
            </p:cNvSpPr>
            <p:nvPr/>
          </p:nvSpPr>
          <p:spPr bwMode="auto">
            <a:xfrm rot="10800000" flipH="1">
              <a:off x="0" y="0"/>
              <a:ext cx="156" cy="115"/>
            </a:xfrm>
            <a:prstGeom prst="rect">
              <a:avLst/>
            </a:prstGeom>
            <a:solidFill>
              <a:srgbClr val="99CCFF"/>
            </a:solidFill>
            <a:ln w="9525">
              <a:noFill/>
              <a:miter lim="800000"/>
              <a:headEnd/>
              <a:tailEnd/>
            </a:ln>
          </p:spPr>
          <p:txBody>
            <a:bodyPr lIns="0" tIns="0" rIns="0" bIns="0"/>
            <a:lstStyle/>
            <a:p>
              <a:pPr>
                <a:defRPr/>
              </a:pPr>
              <a:endParaRPr lang="zh-CN" altLang="en-US" sz="1600" dirty="0">
                <a:solidFill>
                  <a:srgbClr val="000000"/>
                </a:solidFill>
                <a:latin typeface="Lucida Grande" charset="0"/>
                <a:ea typeface="+mn-ea"/>
                <a:sym typeface="Lucida Grande" charset="0"/>
              </a:endParaRPr>
            </a:p>
          </p:txBody>
        </p:sp>
        <p:sp>
          <p:nvSpPr>
            <p:cNvPr id="58" name="Rectangle 47"/>
            <p:cNvSpPr>
              <a:spLocks/>
            </p:cNvSpPr>
            <p:nvPr/>
          </p:nvSpPr>
          <p:spPr bwMode="auto">
            <a:xfrm rot="10800000" flipH="1">
              <a:off x="156" y="0"/>
              <a:ext cx="163" cy="115"/>
            </a:xfrm>
            <a:prstGeom prst="rect">
              <a:avLst/>
            </a:prstGeom>
            <a:solidFill>
              <a:srgbClr val="669900"/>
            </a:solidFill>
            <a:ln w="9525">
              <a:noFill/>
              <a:miter lim="800000"/>
              <a:headEnd/>
              <a:tailEnd/>
            </a:ln>
          </p:spPr>
          <p:txBody>
            <a:bodyPr lIns="0" tIns="0" rIns="0" bIns="0"/>
            <a:lstStyle/>
            <a:p>
              <a:pPr>
                <a:defRPr/>
              </a:pPr>
              <a:endParaRPr lang="zh-CN" altLang="en-US" sz="1600" dirty="0">
                <a:solidFill>
                  <a:srgbClr val="000000"/>
                </a:solidFill>
                <a:latin typeface="Lucida Grande" charset="0"/>
                <a:ea typeface="+mn-ea"/>
                <a:sym typeface="Lucida Grande" charset="0"/>
              </a:endParaRPr>
            </a:p>
          </p:txBody>
        </p:sp>
      </p:grpSp>
      <p:grpSp>
        <p:nvGrpSpPr>
          <p:cNvPr id="12" name="Group 48"/>
          <p:cNvGrpSpPr>
            <a:grpSpLocks/>
          </p:cNvGrpSpPr>
          <p:nvPr/>
        </p:nvGrpSpPr>
        <p:grpSpPr bwMode="auto">
          <a:xfrm>
            <a:off x="12472989" y="4210999"/>
            <a:ext cx="989012" cy="184151"/>
            <a:chOff x="0" y="0"/>
            <a:chExt cx="622" cy="116"/>
          </a:xfrm>
        </p:grpSpPr>
        <p:sp>
          <p:nvSpPr>
            <p:cNvPr id="60" name="Rectangle 49"/>
            <p:cNvSpPr>
              <a:spLocks/>
            </p:cNvSpPr>
            <p:nvPr/>
          </p:nvSpPr>
          <p:spPr bwMode="auto">
            <a:xfrm rot="10800000" flipH="1">
              <a:off x="312" y="0"/>
              <a:ext cx="154" cy="116"/>
            </a:xfrm>
            <a:prstGeom prst="rect">
              <a:avLst/>
            </a:prstGeom>
            <a:solidFill>
              <a:srgbClr val="B2B2B2"/>
            </a:solidFill>
            <a:ln w="9525">
              <a:noFill/>
              <a:miter lim="800000"/>
              <a:headEnd/>
              <a:tailEnd/>
            </a:ln>
          </p:spPr>
          <p:txBody>
            <a:bodyPr lIns="0" tIns="0" rIns="0" bIns="0"/>
            <a:lstStyle/>
            <a:p>
              <a:pPr>
                <a:defRPr/>
              </a:pPr>
              <a:endParaRPr lang="zh-CN" altLang="en-US" sz="1600" dirty="0">
                <a:solidFill>
                  <a:srgbClr val="000000"/>
                </a:solidFill>
                <a:latin typeface="Lucida Grande" charset="0"/>
                <a:ea typeface="+mn-ea"/>
                <a:sym typeface="Lucida Grande" charset="0"/>
              </a:endParaRPr>
            </a:p>
          </p:txBody>
        </p:sp>
        <p:sp>
          <p:nvSpPr>
            <p:cNvPr id="61" name="Rectangle 50"/>
            <p:cNvSpPr>
              <a:spLocks/>
            </p:cNvSpPr>
            <p:nvPr/>
          </p:nvSpPr>
          <p:spPr bwMode="auto">
            <a:xfrm rot="10800000" flipH="1">
              <a:off x="466" y="0"/>
              <a:ext cx="156" cy="116"/>
            </a:xfrm>
            <a:prstGeom prst="rect">
              <a:avLst/>
            </a:prstGeom>
            <a:solidFill>
              <a:srgbClr val="EAEAEA"/>
            </a:solidFill>
            <a:ln w="9525">
              <a:noFill/>
              <a:miter lim="800000"/>
              <a:headEnd/>
              <a:tailEnd/>
            </a:ln>
          </p:spPr>
          <p:txBody>
            <a:bodyPr lIns="0" tIns="0" rIns="0" bIns="0"/>
            <a:lstStyle/>
            <a:p>
              <a:pPr>
                <a:defRPr/>
              </a:pPr>
              <a:endParaRPr lang="zh-CN" altLang="en-US" sz="1600" dirty="0">
                <a:solidFill>
                  <a:srgbClr val="000000"/>
                </a:solidFill>
                <a:latin typeface="Lucida Grande" charset="0"/>
                <a:ea typeface="+mn-ea"/>
                <a:sym typeface="Lucida Grande" charset="0"/>
              </a:endParaRPr>
            </a:p>
          </p:txBody>
        </p:sp>
        <p:sp>
          <p:nvSpPr>
            <p:cNvPr id="62" name="Rectangle 51"/>
            <p:cNvSpPr>
              <a:spLocks/>
            </p:cNvSpPr>
            <p:nvPr/>
          </p:nvSpPr>
          <p:spPr bwMode="auto">
            <a:xfrm rot="10800000" flipH="1">
              <a:off x="0" y="0"/>
              <a:ext cx="156" cy="116"/>
            </a:xfrm>
            <a:prstGeom prst="rect">
              <a:avLst/>
            </a:prstGeom>
            <a:solidFill>
              <a:srgbClr val="990000"/>
            </a:solidFill>
            <a:ln w="9525">
              <a:noFill/>
              <a:miter lim="800000"/>
              <a:headEnd/>
              <a:tailEnd/>
            </a:ln>
          </p:spPr>
          <p:txBody>
            <a:bodyPr lIns="0" tIns="0" rIns="0" bIns="0"/>
            <a:lstStyle/>
            <a:p>
              <a:pPr>
                <a:defRPr/>
              </a:pPr>
              <a:endParaRPr lang="zh-CN" altLang="en-US" sz="1600" dirty="0">
                <a:solidFill>
                  <a:srgbClr val="000000"/>
                </a:solidFill>
                <a:latin typeface="Lucida Grande" charset="0"/>
                <a:ea typeface="+mn-ea"/>
                <a:sym typeface="Lucida Grande" charset="0"/>
              </a:endParaRPr>
            </a:p>
          </p:txBody>
        </p:sp>
        <p:sp>
          <p:nvSpPr>
            <p:cNvPr id="63" name="Rectangle 52"/>
            <p:cNvSpPr>
              <a:spLocks/>
            </p:cNvSpPr>
            <p:nvPr/>
          </p:nvSpPr>
          <p:spPr bwMode="auto">
            <a:xfrm rot="10800000" flipH="1">
              <a:off x="156" y="0"/>
              <a:ext cx="163" cy="116"/>
            </a:xfrm>
            <a:prstGeom prst="rect">
              <a:avLst/>
            </a:prstGeom>
            <a:solidFill>
              <a:srgbClr val="080808"/>
            </a:solidFill>
            <a:ln w="9525">
              <a:noFill/>
              <a:miter lim="800000"/>
              <a:headEnd/>
              <a:tailEnd/>
            </a:ln>
          </p:spPr>
          <p:txBody>
            <a:bodyPr lIns="0" tIns="0" rIns="0" bIns="0"/>
            <a:lstStyle/>
            <a:p>
              <a:pPr>
                <a:defRPr/>
              </a:pPr>
              <a:endParaRPr lang="zh-CN" altLang="en-US" sz="1600" dirty="0">
                <a:solidFill>
                  <a:srgbClr val="000000"/>
                </a:solidFill>
                <a:latin typeface="Lucida Grande" charset="0"/>
                <a:ea typeface="+mn-ea"/>
                <a:sym typeface="Lucida Grande" charset="0"/>
              </a:endParaRPr>
            </a:p>
          </p:txBody>
        </p:sp>
      </p:grpSp>
    </p:spTree>
  </p:cSld>
  <p:clrMap bg1="lt1" tx1="dk1" bg2="lt2" tx2="dk2" accent1="accent1" accent2="accent2" accent3="accent3" accent4="accent4" accent5="accent5" accent6="accent6" hlink="hlink" folHlink="folHlink"/>
  <p:sldLayoutIdLst>
    <p:sldLayoutId id="2147485680" r:id="rId1"/>
    <p:sldLayoutId id="2147485681" r:id="rId2"/>
    <p:sldLayoutId id="2147485682" r:id="rId3"/>
    <p:sldLayoutId id="2147485683" r:id="rId4"/>
    <p:sldLayoutId id="2147485684" r:id="rId5"/>
  </p:sldLayoutIdLst>
  <p:transition/>
  <p:hf hdr="0" ftr="0" dt="0"/>
  <p:txStyles>
    <p:titleStyle>
      <a:lvl1pPr marL="39666" indent="-39666" algn="l" rtl="0" eaLnBrk="0" fontAlgn="base" hangingPunct="0">
        <a:spcBef>
          <a:spcPct val="0"/>
        </a:spcBef>
        <a:spcAft>
          <a:spcPct val="0"/>
        </a:spcAft>
        <a:defRPr sz="3200" b="1">
          <a:solidFill>
            <a:srgbClr val="990000"/>
          </a:solidFill>
          <a:latin typeface="FrutigerNext LT Medium" pitchFamily="34" charset="0"/>
          <a:ea typeface="+mj-ea"/>
          <a:cs typeface="+mj-cs"/>
          <a:sym typeface="Lucida Grande"/>
        </a:defRPr>
      </a:lvl1pPr>
      <a:lvl2pPr marL="39666" indent="-39666" algn="l" rtl="0" eaLnBrk="0" fontAlgn="base" hangingPunct="0">
        <a:spcBef>
          <a:spcPct val="0"/>
        </a:spcBef>
        <a:spcAft>
          <a:spcPct val="0"/>
        </a:spcAft>
        <a:defRPr sz="3200" b="1">
          <a:solidFill>
            <a:srgbClr val="990000"/>
          </a:solidFill>
          <a:latin typeface="Lucida Grande" charset="0"/>
          <a:sym typeface="Lucida Grande"/>
        </a:defRPr>
      </a:lvl2pPr>
      <a:lvl3pPr marL="39666" indent="-39666" algn="l" rtl="0" eaLnBrk="0" fontAlgn="base" hangingPunct="0">
        <a:spcBef>
          <a:spcPct val="0"/>
        </a:spcBef>
        <a:spcAft>
          <a:spcPct val="0"/>
        </a:spcAft>
        <a:defRPr sz="3200" b="1">
          <a:solidFill>
            <a:srgbClr val="990000"/>
          </a:solidFill>
          <a:latin typeface="Lucida Grande" charset="0"/>
          <a:sym typeface="Lucida Grande"/>
        </a:defRPr>
      </a:lvl3pPr>
      <a:lvl4pPr marL="39666" indent="-39666" algn="l" rtl="0" eaLnBrk="0" fontAlgn="base" hangingPunct="0">
        <a:spcBef>
          <a:spcPct val="0"/>
        </a:spcBef>
        <a:spcAft>
          <a:spcPct val="0"/>
        </a:spcAft>
        <a:defRPr sz="3200" b="1">
          <a:solidFill>
            <a:srgbClr val="990000"/>
          </a:solidFill>
          <a:latin typeface="Lucida Grande" charset="0"/>
          <a:sym typeface="Lucida Grande"/>
        </a:defRPr>
      </a:lvl4pPr>
      <a:lvl5pPr marL="39666" indent="-39666" algn="l" rtl="0" eaLnBrk="0" fontAlgn="base" hangingPunct="0">
        <a:spcBef>
          <a:spcPct val="0"/>
        </a:spcBef>
        <a:spcAft>
          <a:spcPct val="0"/>
        </a:spcAft>
        <a:defRPr sz="3200" b="1">
          <a:solidFill>
            <a:srgbClr val="990000"/>
          </a:solidFill>
          <a:latin typeface="Lucida Grande" charset="0"/>
          <a:sym typeface="Lucida Grande"/>
        </a:defRPr>
      </a:lvl5pPr>
      <a:lvl6pPr marL="496606" algn="l" rtl="0" fontAlgn="base">
        <a:spcBef>
          <a:spcPct val="0"/>
        </a:spcBef>
        <a:spcAft>
          <a:spcPct val="0"/>
        </a:spcAft>
        <a:defRPr sz="3200" b="1">
          <a:solidFill>
            <a:srgbClr val="990000"/>
          </a:solidFill>
          <a:latin typeface="Lucida Grande" charset="0"/>
          <a:sym typeface="Lucida Grande" charset="0"/>
        </a:defRPr>
      </a:lvl6pPr>
      <a:lvl7pPr marL="953549" algn="l" rtl="0" fontAlgn="base">
        <a:spcBef>
          <a:spcPct val="0"/>
        </a:spcBef>
        <a:spcAft>
          <a:spcPct val="0"/>
        </a:spcAft>
        <a:defRPr sz="3200" b="1">
          <a:solidFill>
            <a:srgbClr val="990000"/>
          </a:solidFill>
          <a:latin typeface="Lucida Grande" charset="0"/>
          <a:sym typeface="Lucida Grande" charset="0"/>
        </a:defRPr>
      </a:lvl7pPr>
      <a:lvl8pPr marL="1410488" algn="l" rtl="0" fontAlgn="base">
        <a:spcBef>
          <a:spcPct val="0"/>
        </a:spcBef>
        <a:spcAft>
          <a:spcPct val="0"/>
        </a:spcAft>
        <a:defRPr sz="3200" b="1">
          <a:solidFill>
            <a:srgbClr val="990000"/>
          </a:solidFill>
          <a:latin typeface="Lucida Grande" charset="0"/>
          <a:sym typeface="Lucida Grande" charset="0"/>
        </a:defRPr>
      </a:lvl8pPr>
      <a:lvl9pPr marL="1867431" algn="l" rtl="0" fontAlgn="base">
        <a:spcBef>
          <a:spcPct val="0"/>
        </a:spcBef>
        <a:spcAft>
          <a:spcPct val="0"/>
        </a:spcAft>
        <a:defRPr sz="3200" b="1">
          <a:solidFill>
            <a:srgbClr val="990000"/>
          </a:solidFill>
          <a:latin typeface="Lucida Grande" charset="0"/>
          <a:sym typeface="Lucida Grande" charset="0"/>
        </a:defRPr>
      </a:lvl9pPr>
    </p:titleStyle>
    <p:bodyStyle>
      <a:lvl1pPr marL="382370" indent="-342707" algn="l" rtl="0" eaLnBrk="0" fontAlgn="base" hangingPunct="0">
        <a:spcBef>
          <a:spcPts val="500"/>
        </a:spcBef>
        <a:spcAft>
          <a:spcPct val="0"/>
        </a:spcAft>
        <a:buClr>
          <a:srgbClr val="990000"/>
        </a:buClr>
        <a:buSzPct val="100000"/>
        <a:buFont typeface="Heiti SC Light"/>
        <a:buChar char="•"/>
        <a:defRPr sz="2400" b="1">
          <a:solidFill>
            <a:schemeClr val="tx1"/>
          </a:solidFill>
          <a:latin typeface="FrutigerNext LT Regular" pitchFamily="34" charset="0"/>
          <a:ea typeface="+mn-ea"/>
          <a:cs typeface="+mn-cs"/>
          <a:sym typeface="Lucida Grande"/>
        </a:defRPr>
      </a:lvl1pPr>
      <a:lvl2pPr marL="731422" indent="-285589" algn="l" rtl="0" eaLnBrk="0" fontAlgn="base" hangingPunct="0">
        <a:spcBef>
          <a:spcPts val="400"/>
        </a:spcBef>
        <a:spcAft>
          <a:spcPct val="0"/>
        </a:spcAft>
        <a:buClr>
          <a:srgbClr val="000000"/>
        </a:buClr>
        <a:buSzPct val="100000"/>
        <a:buFont typeface="Arial" pitchFamily="34" charset="0"/>
        <a:buChar char="›"/>
        <a:defRPr sz="2000" b="1">
          <a:solidFill>
            <a:schemeClr val="tx1"/>
          </a:solidFill>
          <a:latin typeface="FrutigerNext LT Regular" pitchFamily="34" charset="0"/>
          <a:sym typeface="Lucida Grande"/>
        </a:defRPr>
      </a:lvl2pPr>
      <a:lvl3pPr marL="1131248" indent="-228471" algn="l" rtl="0" eaLnBrk="0" fontAlgn="base" hangingPunct="0">
        <a:spcBef>
          <a:spcPts val="500"/>
        </a:spcBef>
        <a:spcAft>
          <a:spcPct val="0"/>
        </a:spcAft>
        <a:buClr>
          <a:srgbClr val="000000"/>
        </a:buClr>
        <a:buSzPct val="100000"/>
        <a:buFont typeface="Heiti SC Light"/>
        <a:buChar char="»"/>
        <a:defRPr sz="2400" b="1">
          <a:solidFill>
            <a:schemeClr val="tx1"/>
          </a:solidFill>
          <a:latin typeface="FrutigerNext LT Regular" pitchFamily="34" charset="0"/>
          <a:sym typeface="Lucida Grande"/>
        </a:defRPr>
      </a:lvl3pPr>
      <a:lvl4pPr marL="1588186" indent="-228471" algn="l" rtl="0" eaLnBrk="0" fontAlgn="base" hangingPunct="0">
        <a:spcBef>
          <a:spcPts val="300"/>
        </a:spcBef>
        <a:spcAft>
          <a:spcPct val="0"/>
        </a:spcAft>
        <a:buSzPct val="100000"/>
        <a:buFont typeface="Lucida Grande"/>
        <a:buChar char="–"/>
        <a:defRPr sz="1600" b="1">
          <a:solidFill>
            <a:schemeClr val="tx1"/>
          </a:solidFill>
          <a:latin typeface="FrutigerNext LT Regular" pitchFamily="34" charset="0"/>
          <a:sym typeface="Lucida Grande"/>
        </a:defRPr>
      </a:lvl4pPr>
      <a:lvl5pPr marL="2045128" indent="-228471" algn="l" rtl="0" eaLnBrk="0" fontAlgn="base" hangingPunct="0">
        <a:spcBef>
          <a:spcPts val="300"/>
        </a:spcBef>
        <a:spcAft>
          <a:spcPct val="0"/>
        </a:spcAft>
        <a:buClr>
          <a:srgbClr val="000000"/>
        </a:buClr>
        <a:buSzPct val="100000"/>
        <a:buFont typeface="Arial" pitchFamily="34" charset="0"/>
        <a:buChar char="~"/>
        <a:defRPr sz="1600" b="1">
          <a:solidFill>
            <a:schemeClr val="tx1"/>
          </a:solidFill>
          <a:latin typeface="FrutigerNext LT Regular" pitchFamily="34" charset="0"/>
          <a:sym typeface="Lucida Grande"/>
        </a:defRPr>
      </a:lvl5pPr>
      <a:lvl6pPr marL="2502069" indent="-228471" algn="l" rtl="0" fontAlgn="base">
        <a:spcBef>
          <a:spcPts val="300"/>
        </a:spcBef>
        <a:spcAft>
          <a:spcPct val="0"/>
        </a:spcAft>
        <a:buClr>
          <a:srgbClr val="000000"/>
        </a:buClr>
        <a:buSzPct val="100000"/>
        <a:buFont typeface="Arial" charset="0"/>
        <a:buChar char="~"/>
        <a:defRPr sz="1600" b="1">
          <a:solidFill>
            <a:schemeClr val="tx1"/>
          </a:solidFill>
          <a:latin typeface="+mn-lt"/>
          <a:sym typeface="Lucida Grande" charset="0"/>
        </a:defRPr>
      </a:lvl6pPr>
      <a:lvl7pPr marL="2959011" indent="-228471" algn="l" rtl="0" fontAlgn="base">
        <a:spcBef>
          <a:spcPts val="300"/>
        </a:spcBef>
        <a:spcAft>
          <a:spcPct val="0"/>
        </a:spcAft>
        <a:buClr>
          <a:srgbClr val="000000"/>
        </a:buClr>
        <a:buSzPct val="100000"/>
        <a:buFont typeface="Arial" charset="0"/>
        <a:buChar char="~"/>
        <a:defRPr sz="1600" b="1">
          <a:solidFill>
            <a:schemeClr val="tx1"/>
          </a:solidFill>
          <a:latin typeface="+mn-lt"/>
          <a:sym typeface="Lucida Grande" charset="0"/>
        </a:defRPr>
      </a:lvl7pPr>
      <a:lvl8pPr marL="3415951" indent="-228471" algn="l" rtl="0" fontAlgn="base">
        <a:spcBef>
          <a:spcPts val="300"/>
        </a:spcBef>
        <a:spcAft>
          <a:spcPct val="0"/>
        </a:spcAft>
        <a:buClr>
          <a:srgbClr val="000000"/>
        </a:buClr>
        <a:buSzPct val="100000"/>
        <a:buFont typeface="Arial" charset="0"/>
        <a:buChar char="~"/>
        <a:defRPr sz="1600" b="1">
          <a:solidFill>
            <a:schemeClr val="tx1"/>
          </a:solidFill>
          <a:latin typeface="+mn-lt"/>
          <a:sym typeface="Lucida Grande" charset="0"/>
        </a:defRPr>
      </a:lvl8pPr>
      <a:lvl9pPr marL="3872892" indent="-228471" algn="l" rtl="0" fontAlgn="base">
        <a:spcBef>
          <a:spcPts val="300"/>
        </a:spcBef>
        <a:spcAft>
          <a:spcPct val="0"/>
        </a:spcAft>
        <a:buClr>
          <a:srgbClr val="000000"/>
        </a:buClr>
        <a:buSzPct val="100000"/>
        <a:buFont typeface="Arial" charset="0"/>
        <a:buChar char="~"/>
        <a:defRPr sz="1600" b="1">
          <a:solidFill>
            <a:schemeClr val="tx1"/>
          </a:solidFill>
          <a:latin typeface="+mn-lt"/>
          <a:sym typeface="Lucida Grande" charset="0"/>
        </a:defRPr>
      </a:lvl9pPr>
    </p:bodyStyle>
    <p:otherStyle>
      <a:defPPr>
        <a:defRPr lang="zh-CN"/>
      </a:defPPr>
      <a:lvl1pPr marL="0" algn="l" defTabSz="913882" rtl="0" eaLnBrk="1" latinLnBrk="0" hangingPunct="1">
        <a:defRPr sz="1700" kern="1200">
          <a:solidFill>
            <a:schemeClr val="tx1"/>
          </a:solidFill>
          <a:latin typeface="+mn-lt"/>
          <a:ea typeface="+mn-ea"/>
          <a:cs typeface="+mn-cs"/>
        </a:defRPr>
      </a:lvl1pPr>
      <a:lvl2pPr marL="456944" algn="l" defTabSz="913882" rtl="0" eaLnBrk="1" latinLnBrk="0" hangingPunct="1">
        <a:defRPr sz="1700" kern="1200">
          <a:solidFill>
            <a:schemeClr val="tx1"/>
          </a:solidFill>
          <a:latin typeface="+mn-lt"/>
          <a:ea typeface="+mn-ea"/>
          <a:cs typeface="+mn-cs"/>
        </a:defRPr>
      </a:lvl2pPr>
      <a:lvl3pPr marL="913882" algn="l" defTabSz="913882" rtl="0" eaLnBrk="1" latinLnBrk="0" hangingPunct="1">
        <a:defRPr sz="1700" kern="1200">
          <a:solidFill>
            <a:schemeClr val="tx1"/>
          </a:solidFill>
          <a:latin typeface="+mn-lt"/>
          <a:ea typeface="+mn-ea"/>
          <a:cs typeface="+mn-cs"/>
        </a:defRPr>
      </a:lvl3pPr>
      <a:lvl4pPr marL="1370823" algn="l" defTabSz="913882" rtl="0" eaLnBrk="1" latinLnBrk="0" hangingPunct="1">
        <a:defRPr sz="1700" kern="1200">
          <a:solidFill>
            <a:schemeClr val="tx1"/>
          </a:solidFill>
          <a:latin typeface="+mn-lt"/>
          <a:ea typeface="+mn-ea"/>
          <a:cs typeface="+mn-cs"/>
        </a:defRPr>
      </a:lvl4pPr>
      <a:lvl5pPr marL="1827764" algn="l" defTabSz="913882" rtl="0" eaLnBrk="1" latinLnBrk="0" hangingPunct="1">
        <a:defRPr sz="1700" kern="1200">
          <a:solidFill>
            <a:schemeClr val="tx1"/>
          </a:solidFill>
          <a:latin typeface="+mn-lt"/>
          <a:ea typeface="+mn-ea"/>
          <a:cs typeface="+mn-cs"/>
        </a:defRPr>
      </a:lvl5pPr>
      <a:lvl6pPr marL="2284704" algn="l" defTabSz="913882" rtl="0" eaLnBrk="1" latinLnBrk="0" hangingPunct="1">
        <a:defRPr sz="1700" kern="1200">
          <a:solidFill>
            <a:schemeClr val="tx1"/>
          </a:solidFill>
          <a:latin typeface="+mn-lt"/>
          <a:ea typeface="+mn-ea"/>
          <a:cs typeface="+mn-cs"/>
        </a:defRPr>
      </a:lvl6pPr>
      <a:lvl7pPr marL="2741647" algn="l" defTabSz="913882" rtl="0" eaLnBrk="1" latinLnBrk="0" hangingPunct="1">
        <a:defRPr sz="1700" kern="1200">
          <a:solidFill>
            <a:schemeClr val="tx1"/>
          </a:solidFill>
          <a:latin typeface="+mn-lt"/>
          <a:ea typeface="+mn-ea"/>
          <a:cs typeface="+mn-cs"/>
        </a:defRPr>
      </a:lvl7pPr>
      <a:lvl8pPr marL="3198586" algn="l" defTabSz="913882" rtl="0" eaLnBrk="1" latinLnBrk="0" hangingPunct="1">
        <a:defRPr sz="1700" kern="1200">
          <a:solidFill>
            <a:schemeClr val="tx1"/>
          </a:solidFill>
          <a:latin typeface="+mn-lt"/>
          <a:ea typeface="+mn-ea"/>
          <a:cs typeface="+mn-cs"/>
        </a:defRPr>
      </a:lvl8pPr>
      <a:lvl9pPr marL="3655526" algn="l" defTabSz="913882" rtl="0" eaLnBrk="1" latinLnBrk="0" hangingPunct="1">
        <a:defRPr sz="17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87888" name="Text Box 16"/>
          <p:cNvSpPr txBox="1">
            <a:spLocks noChangeArrowheads="1"/>
          </p:cNvSpPr>
          <p:nvPr/>
        </p:nvSpPr>
        <p:spPr bwMode="auto">
          <a:xfrm>
            <a:off x="4579945" y="2204247"/>
            <a:ext cx="3063552" cy="830944"/>
          </a:xfrm>
          <a:prstGeom prst="rect">
            <a:avLst/>
          </a:prstGeom>
          <a:noFill/>
          <a:ln w="9525">
            <a:noFill/>
            <a:miter lim="800000"/>
            <a:headEnd/>
            <a:tailEnd/>
          </a:ln>
        </p:spPr>
        <p:txBody>
          <a:bodyPr wrap="none" lIns="91387" tIns="45694" rIns="91387" bIns="45694">
            <a:spAutoFit/>
          </a:bodyPr>
          <a:lstStyle/>
          <a:p>
            <a:pPr eaLnBrk="0" hangingPunct="0"/>
            <a:r>
              <a:rPr lang="en-US" altLang="zh-CN" sz="4800" dirty="0">
                <a:solidFill>
                  <a:srgbClr val="990000"/>
                </a:solidFill>
                <a:latin typeface="FrutigerNext LT Medium" pitchFamily="34" charset="0"/>
              </a:rPr>
              <a:t>Thank you</a:t>
            </a:r>
          </a:p>
        </p:txBody>
      </p:sp>
      <p:sp>
        <p:nvSpPr>
          <p:cNvPr id="1487889" name="Text Box 17"/>
          <p:cNvSpPr txBox="1">
            <a:spLocks noChangeArrowheads="1"/>
          </p:cNvSpPr>
          <p:nvPr/>
        </p:nvSpPr>
        <p:spPr bwMode="auto">
          <a:xfrm>
            <a:off x="4627565" y="2997995"/>
            <a:ext cx="3194294" cy="523168"/>
          </a:xfrm>
          <a:prstGeom prst="rect">
            <a:avLst/>
          </a:prstGeom>
          <a:noFill/>
          <a:ln w="9525">
            <a:noFill/>
            <a:miter lim="800000"/>
            <a:headEnd/>
            <a:tailEnd/>
          </a:ln>
        </p:spPr>
        <p:txBody>
          <a:bodyPr wrap="none" lIns="91387" tIns="45694" rIns="91387" bIns="45694">
            <a:spAutoFit/>
          </a:bodyPr>
          <a:lstStyle/>
          <a:p>
            <a:pPr eaLnBrk="0" hangingPunct="0"/>
            <a:r>
              <a:rPr lang="en-US" altLang="zh-CN" sz="2800" dirty="0">
                <a:solidFill>
                  <a:srgbClr val="666666"/>
                </a:solidFill>
                <a:latin typeface="FrutigerNext LT Regular" pitchFamily="34" charset="0"/>
              </a:rPr>
              <a:t>www.huawei.com</a:t>
            </a:r>
            <a:endParaRPr lang="en-US" altLang="zh-CN" sz="2300" dirty="0">
              <a:solidFill>
                <a:srgbClr val="990000"/>
              </a:solidFill>
              <a:latin typeface="FrutigerNext LT Regular" pitchFamily="34" charset="0"/>
            </a:endParaRPr>
          </a:p>
        </p:txBody>
      </p:sp>
      <p:sp>
        <p:nvSpPr>
          <p:cNvPr id="1487938" name="Rectangle 66"/>
          <p:cNvSpPr>
            <a:spLocks noChangeArrowheads="1"/>
          </p:cNvSpPr>
          <p:nvPr/>
        </p:nvSpPr>
        <p:spPr bwMode="auto">
          <a:xfrm>
            <a:off x="-2460624" y="528640"/>
            <a:ext cx="2460625" cy="5307012"/>
          </a:xfrm>
          <a:prstGeom prst="rect">
            <a:avLst/>
          </a:prstGeom>
          <a:noFill/>
          <a:ln w="9525">
            <a:noFill/>
            <a:miter lim="800000"/>
            <a:headEnd/>
            <a:tailEnd/>
          </a:ln>
          <a:effectLst/>
        </p:spPr>
        <p:txBody>
          <a:bodyPr lIns="87750" tIns="43873" rIns="87750" bIns="43873"/>
          <a:lstStyle/>
          <a:p>
            <a:pPr marL="342707" indent="-342707" algn="r">
              <a:lnSpc>
                <a:spcPct val="125000"/>
              </a:lnSpc>
              <a:spcBef>
                <a:spcPct val="20000"/>
              </a:spcBef>
              <a:buClr>
                <a:srgbClr val="990000"/>
              </a:buClr>
            </a:pPr>
            <a:r>
              <a:rPr lang="zh-CN" altLang="en-US" sz="1200" dirty="0">
                <a:solidFill>
                  <a:srgbClr val="F8F8F8"/>
                </a:solidFill>
                <a:latin typeface="Arial" charset="0"/>
                <a:ea typeface="宋体" pitchFamily="2" charset="-122"/>
              </a:rPr>
              <a:t>英文标题</a:t>
            </a:r>
            <a:r>
              <a:rPr lang="en-US" altLang="zh-CN" sz="1200" dirty="0">
                <a:solidFill>
                  <a:srgbClr val="F8F8F8"/>
                </a:solidFill>
                <a:latin typeface="Arial" charset="0"/>
                <a:ea typeface="宋体" pitchFamily="2" charset="-122"/>
              </a:rPr>
              <a:t>:32-35pt  </a:t>
            </a:r>
          </a:p>
          <a:p>
            <a:pPr marL="342707" indent="-342707" algn="r">
              <a:lnSpc>
                <a:spcPct val="125000"/>
              </a:lnSpc>
              <a:spcBef>
                <a:spcPct val="20000"/>
              </a:spcBef>
              <a:buClr>
                <a:srgbClr val="990000"/>
              </a:buClr>
            </a:pPr>
            <a:r>
              <a:rPr lang="zh-CN" altLang="en-US" sz="1200" dirty="0">
                <a:solidFill>
                  <a:srgbClr val="F8F8F8"/>
                </a:solidFill>
                <a:latin typeface="Arial" charset="0"/>
                <a:ea typeface="宋体" pitchFamily="2" charset="-122"/>
              </a:rPr>
              <a:t>颜色</a:t>
            </a:r>
            <a:r>
              <a:rPr lang="en-US" altLang="zh-CN" sz="1200" dirty="0">
                <a:solidFill>
                  <a:srgbClr val="F8F8F8"/>
                </a:solidFill>
                <a:latin typeface="Arial" charset="0"/>
                <a:ea typeface="宋体" pitchFamily="2" charset="-122"/>
              </a:rPr>
              <a:t>: R153 G0 B0</a:t>
            </a:r>
          </a:p>
          <a:p>
            <a:pPr marL="342707" indent="-342707" algn="r">
              <a:lnSpc>
                <a:spcPct val="125000"/>
              </a:lnSpc>
              <a:spcBef>
                <a:spcPct val="20000"/>
              </a:spcBef>
              <a:buClr>
                <a:srgbClr val="990000"/>
              </a:buClr>
            </a:pPr>
            <a:r>
              <a:rPr lang="zh-CN" altLang="en-US" sz="1200" dirty="0">
                <a:solidFill>
                  <a:srgbClr val="F8F8F8"/>
                </a:solidFill>
                <a:latin typeface="FrutigerNext LT Medium" pitchFamily="34" charset="0"/>
                <a:ea typeface="宋体" pitchFamily="2" charset="-122"/>
              </a:rPr>
              <a:t>内部使用字体 </a:t>
            </a:r>
            <a:r>
              <a:rPr lang="en-US" altLang="zh-CN" sz="1200" dirty="0">
                <a:solidFill>
                  <a:srgbClr val="F8F8F8"/>
                </a:solidFill>
                <a:latin typeface="FrutigerNext LT Medium" pitchFamily="34" charset="0"/>
                <a:ea typeface="宋体" pitchFamily="2" charset="-122"/>
              </a:rPr>
              <a:t>:</a:t>
            </a:r>
          </a:p>
          <a:p>
            <a:pPr marL="342707" indent="-342707" algn="r">
              <a:lnSpc>
                <a:spcPct val="125000"/>
              </a:lnSpc>
              <a:spcBef>
                <a:spcPct val="20000"/>
              </a:spcBef>
              <a:buClr>
                <a:srgbClr val="990000"/>
              </a:buClr>
            </a:pPr>
            <a:r>
              <a:rPr lang="en-US" altLang="zh-CN" sz="1200" dirty="0" err="1">
                <a:solidFill>
                  <a:srgbClr val="F8F8F8"/>
                </a:solidFill>
                <a:latin typeface="FrutigerNext LT Medium" pitchFamily="34" charset="0"/>
                <a:ea typeface="宋体" pitchFamily="2" charset="-122"/>
              </a:rPr>
              <a:t>FrutigerNext</a:t>
            </a:r>
            <a:r>
              <a:rPr lang="en-US" altLang="zh-CN" sz="1200" dirty="0">
                <a:solidFill>
                  <a:srgbClr val="F8F8F8"/>
                </a:solidFill>
                <a:latin typeface="FrutigerNext LT Medium" pitchFamily="34" charset="0"/>
                <a:ea typeface="宋体" pitchFamily="2" charset="-122"/>
              </a:rPr>
              <a:t> LT Medium</a:t>
            </a:r>
          </a:p>
          <a:p>
            <a:pPr marL="342707" indent="-342707" algn="r">
              <a:lnSpc>
                <a:spcPct val="125000"/>
              </a:lnSpc>
              <a:spcBef>
                <a:spcPct val="20000"/>
              </a:spcBef>
              <a:buClr>
                <a:srgbClr val="990000"/>
              </a:buClr>
            </a:pPr>
            <a:r>
              <a:rPr lang="zh-CN" altLang="en-US" sz="1200" dirty="0">
                <a:solidFill>
                  <a:srgbClr val="F8F8F8"/>
                </a:solidFill>
                <a:latin typeface="FrutigerNext LT Medium" pitchFamily="34" charset="0"/>
                <a:ea typeface="宋体" pitchFamily="2" charset="-122"/>
              </a:rPr>
              <a:t>外部使用字体 </a:t>
            </a:r>
            <a:r>
              <a:rPr lang="en-US" altLang="zh-CN" sz="1200" dirty="0">
                <a:solidFill>
                  <a:srgbClr val="F8F8F8"/>
                </a:solidFill>
                <a:latin typeface="FrutigerNext LT Medium" pitchFamily="34" charset="0"/>
                <a:ea typeface="宋体" pitchFamily="2" charset="-122"/>
              </a:rPr>
              <a:t>: Arial</a:t>
            </a:r>
          </a:p>
          <a:p>
            <a:pPr marL="342707" indent="-342707" algn="r">
              <a:lnSpc>
                <a:spcPct val="75000"/>
              </a:lnSpc>
              <a:spcBef>
                <a:spcPct val="20000"/>
              </a:spcBef>
              <a:buClr>
                <a:srgbClr val="990000"/>
              </a:buClr>
            </a:pPr>
            <a:endParaRPr lang="en-US" altLang="zh-CN" sz="1200" dirty="0">
              <a:solidFill>
                <a:srgbClr val="F8F8F8"/>
              </a:solidFill>
              <a:latin typeface="Arial" charset="0"/>
              <a:ea typeface="宋体" pitchFamily="2" charset="-122"/>
            </a:endParaRPr>
          </a:p>
          <a:p>
            <a:pPr marL="342707" indent="-342707" algn="r">
              <a:lnSpc>
                <a:spcPct val="125000"/>
              </a:lnSpc>
              <a:spcBef>
                <a:spcPct val="20000"/>
              </a:spcBef>
              <a:buClr>
                <a:srgbClr val="990000"/>
              </a:buClr>
            </a:pPr>
            <a:r>
              <a:rPr lang="zh-CN" altLang="en-US" sz="1200" dirty="0">
                <a:solidFill>
                  <a:srgbClr val="F8F8F8"/>
                </a:solidFill>
                <a:latin typeface="Arial" charset="0"/>
                <a:ea typeface="宋体" pitchFamily="2" charset="-122"/>
              </a:rPr>
              <a:t>中文标题</a:t>
            </a:r>
            <a:r>
              <a:rPr lang="en-US" altLang="zh-CN" sz="1200" dirty="0">
                <a:solidFill>
                  <a:srgbClr val="F8F8F8"/>
                </a:solidFill>
                <a:latin typeface="Arial" charset="0"/>
                <a:ea typeface="宋体" pitchFamily="2" charset="-122"/>
              </a:rPr>
              <a:t>:30-32pt  </a:t>
            </a:r>
          </a:p>
          <a:p>
            <a:pPr marL="342707" indent="-342707" algn="r">
              <a:lnSpc>
                <a:spcPct val="125000"/>
              </a:lnSpc>
              <a:spcBef>
                <a:spcPct val="20000"/>
              </a:spcBef>
              <a:buClr>
                <a:srgbClr val="990000"/>
              </a:buClr>
            </a:pPr>
            <a:r>
              <a:rPr lang="zh-CN" altLang="en-US" sz="1200" dirty="0">
                <a:solidFill>
                  <a:srgbClr val="F8F8F8"/>
                </a:solidFill>
                <a:latin typeface="Arial" charset="0"/>
                <a:ea typeface="宋体" pitchFamily="2" charset="-122"/>
              </a:rPr>
              <a:t>颜色</a:t>
            </a:r>
            <a:r>
              <a:rPr lang="en-US" altLang="zh-CN" sz="1200" dirty="0">
                <a:solidFill>
                  <a:srgbClr val="F8F8F8"/>
                </a:solidFill>
                <a:latin typeface="Arial" charset="0"/>
                <a:ea typeface="宋体" pitchFamily="2" charset="-122"/>
              </a:rPr>
              <a:t>: R153 G0 B0</a:t>
            </a:r>
          </a:p>
          <a:p>
            <a:pPr marL="342707" indent="-342707" algn="r">
              <a:lnSpc>
                <a:spcPct val="125000"/>
              </a:lnSpc>
              <a:spcBef>
                <a:spcPct val="20000"/>
              </a:spcBef>
              <a:buClr>
                <a:srgbClr val="990000"/>
              </a:buClr>
            </a:pPr>
            <a:r>
              <a:rPr lang="zh-CN" altLang="en-US" sz="1200" dirty="0">
                <a:solidFill>
                  <a:srgbClr val="F8F8F8"/>
                </a:solidFill>
                <a:latin typeface="Arial" charset="0"/>
                <a:ea typeface="宋体" pitchFamily="2" charset="-122"/>
              </a:rPr>
              <a:t>字体</a:t>
            </a:r>
            <a:r>
              <a:rPr lang="en-US" altLang="zh-CN" sz="1200" dirty="0">
                <a:solidFill>
                  <a:srgbClr val="F8F8F8"/>
                </a:solidFill>
                <a:latin typeface="Arial" charset="0"/>
                <a:ea typeface="宋体" pitchFamily="2" charset="-122"/>
              </a:rPr>
              <a:t>:</a:t>
            </a:r>
            <a:r>
              <a:rPr lang="zh-CN" altLang="en-US" sz="1200" dirty="0">
                <a:solidFill>
                  <a:srgbClr val="F8F8F8"/>
                </a:solidFill>
                <a:latin typeface="Arial" charset="0"/>
                <a:ea typeface="宋体" pitchFamily="2" charset="-122"/>
              </a:rPr>
              <a:t>黑体</a:t>
            </a:r>
          </a:p>
          <a:p>
            <a:pPr marL="342707" indent="-342707" algn="r">
              <a:lnSpc>
                <a:spcPct val="125000"/>
              </a:lnSpc>
              <a:spcBef>
                <a:spcPct val="20000"/>
              </a:spcBef>
              <a:buClr>
                <a:srgbClr val="990000"/>
              </a:buClr>
            </a:pPr>
            <a:endParaRPr lang="zh-CN" altLang="en-US" sz="1200" dirty="0">
              <a:solidFill>
                <a:srgbClr val="F8F8F8"/>
              </a:solidFill>
              <a:latin typeface="Arial" charset="0"/>
              <a:ea typeface="宋体" pitchFamily="2" charset="-122"/>
            </a:endParaRPr>
          </a:p>
          <a:p>
            <a:pPr marL="342707" indent="-342707" algn="r">
              <a:lnSpc>
                <a:spcPct val="125000"/>
              </a:lnSpc>
              <a:spcBef>
                <a:spcPct val="20000"/>
              </a:spcBef>
              <a:buClr>
                <a:srgbClr val="990000"/>
              </a:buClr>
            </a:pPr>
            <a:endParaRPr lang="zh-CN" altLang="en-US" sz="1200" dirty="0">
              <a:solidFill>
                <a:srgbClr val="F8F8F8"/>
              </a:solidFill>
              <a:latin typeface="Arial" charset="0"/>
              <a:ea typeface="宋体" pitchFamily="2" charset="-122"/>
            </a:endParaRPr>
          </a:p>
          <a:p>
            <a:pPr marL="342707" indent="-342707" algn="r">
              <a:lnSpc>
                <a:spcPct val="125000"/>
              </a:lnSpc>
              <a:spcBef>
                <a:spcPct val="20000"/>
              </a:spcBef>
              <a:buClr>
                <a:srgbClr val="990000"/>
              </a:buClr>
            </a:pPr>
            <a:endParaRPr lang="zh-CN" altLang="en-US" sz="1200" dirty="0">
              <a:solidFill>
                <a:srgbClr val="F8F8F8"/>
              </a:solidFill>
              <a:latin typeface="Arial" charset="0"/>
              <a:ea typeface="宋体" pitchFamily="2" charset="-122"/>
            </a:endParaRPr>
          </a:p>
          <a:p>
            <a:pPr marL="342707" indent="-342707" algn="r">
              <a:lnSpc>
                <a:spcPct val="125000"/>
              </a:lnSpc>
              <a:spcBef>
                <a:spcPct val="20000"/>
              </a:spcBef>
              <a:buClr>
                <a:srgbClr val="990000"/>
              </a:buClr>
            </a:pPr>
            <a:r>
              <a:rPr lang="zh-CN" altLang="en-US" sz="1200" dirty="0">
                <a:solidFill>
                  <a:srgbClr val="F8F8F8"/>
                </a:solidFill>
                <a:latin typeface="Arial" charset="0"/>
                <a:ea typeface="宋体" pitchFamily="2" charset="-122"/>
              </a:rPr>
              <a:t>英文正文</a:t>
            </a:r>
            <a:r>
              <a:rPr lang="en-US" altLang="zh-CN" sz="1200" dirty="0">
                <a:solidFill>
                  <a:srgbClr val="F8F8F8"/>
                </a:solidFill>
                <a:latin typeface="Arial" charset="0"/>
                <a:ea typeface="宋体" pitchFamily="2" charset="-122"/>
              </a:rPr>
              <a:t>:20-22pt</a:t>
            </a:r>
          </a:p>
          <a:p>
            <a:pPr marL="342707" indent="-342707" algn="r">
              <a:lnSpc>
                <a:spcPct val="125000"/>
              </a:lnSpc>
              <a:spcBef>
                <a:spcPct val="20000"/>
              </a:spcBef>
              <a:buClr>
                <a:srgbClr val="990000"/>
              </a:buClr>
            </a:pPr>
            <a:r>
              <a:rPr lang="zh-CN" altLang="en-US" sz="1200" dirty="0">
                <a:solidFill>
                  <a:srgbClr val="F8F8F8"/>
                </a:solidFill>
                <a:latin typeface="Arial" charset="0"/>
                <a:ea typeface="宋体" pitchFamily="2" charset="-122"/>
              </a:rPr>
              <a:t>子目录 </a:t>
            </a:r>
            <a:r>
              <a:rPr lang="en-US" altLang="zh-CN" sz="1200" dirty="0">
                <a:solidFill>
                  <a:srgbClr val="F8F8F8"/>
                </a:solidFill>
                <a:latin typeface="Arial" charset="0"/>
                <a:ea typeface="宋体" pitchFamily="2" charset="-122"/>
              </a:rPr>
              <a:t>(2-5</a:t>
            </a:r>
            <a:r>
              <a:rPr lang="zh-CN" altLang="en-US" sz="1200" dirty="0">
                <a:solidFill>
                  <a:srgbClr val="F8F8F8"/>
                </a:solidFill>
                <a:latin typeface="Arial" charset="0"/>
                <a:ea typeface="宋体" pitchFamily="2" charset="-122"/>
              </a:rPr>
              <a:t>级</a:t>
            </a:r>
            <a:r>
              <a:rPr lang="en-US" altLang="zh-CN" sz="1200" dirty="0">
                <a:solidFill>
                  <a:srgbClr val="F8F8F8"/>
                </a:solidFill>
                <a:latin typeface="Arial" charset="0"/>
                <a:ea typeface="宋体" pitchFamily="2" charset="-122"/>
              </a:rPr>
              <a:t>) :18pt  </a:t>
            </a:r>
          </a:p>
          <a:p>
            <a:pPr marL="342707" indent="-342707" algn="r">
              <a:lnSpc>
                <a:spcPct val="125000"/>
              </a:lnSpc>
              <a:spcBef>
                <a:spcPct val="20000"/>
              </a:spcBef>
              <a:buClr>
                <a:srgbClr val="990000"/>
              </a:buClr>
            </a:pPr>
            <a:r>
              <a:rPr lang="zh-CN" altLang="en-US" sz="1200" dirty="0">
                <a:solidFill>
                  <a:srgbClr val="F8F8F8"/>
                </a:solidFill>
                <a:latin typeface="Arial" charset="0"/>
                <a:ea typeface="宋体" pitchFamily="2" charset="-122"/>
              </a:rPr>
              <a:t>颜色</a:t>
            </a:r>
            <a:r>
              <a:rPr lang="en-US" altLang="zh-CN" sz="1200" dirty="0">
                <a:solidFill>
                  <a:srgbClr val="F8F8F8"/>
                </a:solidFill>
                <a:latin typeface="Arial" charset="0"/>
                <a:ea typeface="宋体" pitchFamily="2" charset="-122"/>
              </a:rPr>
              <a:t>:</a:t>
            </a:r>
            <a:r>
              <a:rPr lang="zh-CN" altLang="en-US" sz="1200" dirty="0">
                <a:solidFill>
                  <a:srgbClr val="F8F8F8"/>
                </a:solidFill>
                <a:latin typeface="Arial" charset="0"/>
                <a:ea typeface="宋体" pitchFamily="2" charset="-122"/>
              </a:rPr>
              <a:t>黑色</a:t>
            </a:r>
          </a:p>
          <a:p>
            <a:pPr marL="342707" indent="-342707" algn="r">
              <a:lnSpc>
                <a:spcPct val="125000"/>
              </a:lnSpc>
              <a:spcBef>
                <a:spcPct val="20000"/>
              </a:spcBef>
              <a:buClr>
                <a:srgbClr val="990000"/>
              </a:buClr>
            </a:pPr>
            <a:r>
              <a:rPr lang="zh-CN" altLang="en-US" sz="1200" dirty="0">
                <a:solidFill>
                  <a:srgbClr val="F8F8F8"/>
                </a:solidFill>
                <a:latin typeface="FrutigerNext LT Medium" pitchFamily="34" charset="0"/>
                <a:ea typeface="宋体" pitchFamily="2" charset="-122"/>
              </a:rPr>
              <a:t>内部使用字体 </a:t>
            </a:r>
            <a:r>
              <a:rPr lang="en-US" altLang="zh-CN" sz="1200" dirty="0">
                <a:solidFill>
                  <a:srgbClr val="F8F8F8"/>
                </a:solidFill>
                <a:latin typeface="FrutigerNext LT Medium" pitchFamily="34" charset="0"/>
                <a:ea typeface="宋体" pitchFamily="2" charset="-122"/>
              </a:rPr>
              <a:t>:</a:t>
            </a:r>
          </a:p>
          <a:p>
            <a:pPr marL="342707" indent="-342707" algn="r">
              <a:lnSpc>
                <a:spcPct val="125000"/>
              </a:lnSpc>
              <a:spcBef>
                <a:spcPct val="20000"/>
              </a:spcBef>
              <a:buClr>
                <a:srgbClr val="990000"/>
              </a:buClr>
            </a:pPr>
            <a:r>
              <a:rPr lang="en-US" altLang="zh-CN" sz="1200" dirty="0" err="1">
                <a:solidFill>
                  <a:srgbClr val="F8F8F8"/>
                </a:solidFill>
                <a:latin typeface="FrutigerNext LT Medium" pitchFamily="34" charset="0"/>
                <a:ea typeface="宋体" pitchFamily="2" charset="-122"/>
              </a:rPr>
              <a:t>FrutigerNext</a:t>
            </a:r>
            <a:r>
              <a:rPr lang="en-US" altLang="zh-CN" sz="1200" dirty="0">
                <a:solidFill>
                  <a:srgbClr val="F8F8F8"/>
                </a:solidFill>
                <a:latin typeface="FrutigerNext LT Medium" pitchFamily="34" charset="0"/>
                <a:ea typeface="宋体" pitchFamily="2" charset="-122"/>
              </a:rPr>
              <a:t> LT Regular</a:t>
            </a:r>
          </a:p>
          <a:p>
            <a:pPr marL="342707" indent="-342707" algn="r">
              <a:lnSpc>
                <a:spcPct val="125000"/>
              </a:lnSpc>
              <a:spcBef>
                <a:spcPct val="20000"/>
              </a:spcBef>
              <a:buClr>
                <a:srgbClr val="990000"/>
              </a:buClr>
            </a:pPr>
            <a:r>
              <a:rPr lang="zh-CN" altLang="en-US" sz="1200" dirty="0">
                <a:solidFill>
                  <a:srgbClr val="F8F8F8"/>
                </a:solidFill>
                <a:latin typeface="FrutigerNext LT Medium" pitchFamily="34" charset="0"/>
                <a:ea typeface="宋体" pitchFamily="2" charset="-122"/>
              </a:rPr>
              <a:t>外部使用字体 </a:t>
            </a:r>
            <a:r>
              <a:rPr lang="en-US" altLang="zh-CN" sz="1200" dirty="0">
                <a:solidFill>
                  <a:srgbClr val="F8F8F8"/>
                </a:solidFill>
                <a:latin typeface="FrutigerNext LT Medium" pitchFamily="34" charset="0"/>
                <a:ea typeface="宋体" pitchFamily="2" charset="-122"/>
              </a:rPr>
              <a:t>: Arial</a:t>
            </a:r>
          </a:p>
          <a:p>
            <a:pPr marL="342707" indent="-342707" algn="r">
              <a:lnSpc>
                <a:spcPct val="75000"/>
              </a:lnSpc>
              <a:spcBef>
                <a:spcPct val="20000"/>
              </a:spcBef>
              <a:buClr>
                <a:srgbClr val="990000"/>
              </a:buClr>
            </a:pPr>
            <a:endParaRPr lang="en-US" altLang="zh-CN" sz="1200" dirty="0">
              <a:solidFill>
                <a:srgbClr val="F8F8F8"/>
              </a:solidFill>
              <a:latin typeface="Arial" charset="0"/>
              <a:ea typeface="宋体" pitchFamily="2" charset="-122"/>
            </a:endParaRPr>
          </a:p>
          <a:p>
            <a:pPr marL="342707" indent="-342707" algn="r">
              <a:lnSpc>
                <a:spcPct val="125000"/>
              </a:lnSpc>
              <a:spcBef>
                <a:spcPct val="20000"/>
              </a:spcBef>
              <a:buClr>
                <a:srgbClr val="990000"/>
              </a:buClr>
            </a:pPr>
            <a:r>
              <a:rPr lang="zh-CN" altLang="en-US" sz="1200" dirty="0">
                <a:solidFill>
                  <a:srgbClr val="F8F8F8"/>
                </a:solidFill>
                <a:latin typeface="Arial" charset="0"/>
                <a:ea typeface="宋体" pitchFamily="2" charset="-122"/>
              </a:rPr>
              <a:t>中文正文</a:t>
            </a:r>
            <a:r>
              <a:rPr lang="en-US" altLang="zh-CN" sz="1200" dirty="0">
                <a:solidFill>
                  <a:srgbClr val="F8F8F8"/>
                </a:solidFill>
                <a:latin typeface="Arial" charset="0"/>
                <a:ea typeface="宋体" pitchFamily="2" charset="-122"/>
              </a:rPr>
              <a:t>:18-20pt</a:t>
            </a:r>
          </a:p>
          <a:p>
            <a:pPr marL="342707" indent="-342707" algn="r">
              <a:lnSpc>
                <a:spcPct val="125000"/>
              </a:lnSpc>
              <a:spcBef>
                <a:spcPct val="20000"/>
              </a:spcBef>
              <a:buClr>
                <a:srgbClr val="990000"/>
              </a:buClr>
            </a:pPr>
            <a:r>
              <a:rPr lang="zh-CN" altLang="en-US" sz="1200" dirty="0">
                <a:solidFill>
                  <a:srgbClr val="F8F8F8"/>
                </a:solidFill>
                <a:latin typeface="Arial" charset="0"/>
                <a:ea typeface="宋体" pitchFamily="2" charset="-122"/>
              </a:rPr>
              <a:t>子目录</a:t>
            </a:r>
            <a:r>
              <a:rPr lang="en-US" altLang="zh-CN" sz="1200" dirty="0">
                <a:solidFill>
                  <a:srgbClr val="F8F8F8"/>
                </a:solidFill>
                <a:latin typeface="Arial" charset="0"/>
                <a:ea typeface="宋体" pitchFamily="2" charset="-122"/>
              </a:rPr>
              <a:t>(2-5</a:t>
            </a:r>
            <a:r>
              <a:rPr lang="zh-CN" altLang="en-US" sz="1200" dirty="0">
                <a:solidFill>
                  <a:srgbClr val="F8F8F8"/>
                </a:solidFill>
                <a:latin typeface="Arial" charset="0"/>
                <a:ea typeface="宋体" pitchFamily="2" charset="-122"/>
              </a:rPr>
              <a:t>级</a:t>
            </a:r>
            <a:r>
              <a:rPr lang="en-US" altLang="zh-CN" sz="1200" dirty="0">
                <a:solidFill>
                  <a:srgbClr val="F8F8F8"/>
                </a:solidFill>
                <a:latin typeface="Arial" charset="0"/>
                <a:ea typeface="宋体" pitchFamily="2" charset="-122"/>
              </a:rPr>
              <a:t>):18pt </a:t>
            </a:r>
          </a:p>
          <a:p>
            <a:pPr marL="342707" indent="-342707" algn="r">
              <a:lnSpc>
                <a:spcPct val="125000"/>
              </a:lnSpc>
              <a:spcBef>
                <a:spcPct val="20000"/>
              </a:spcBef>
              <a:buClr>
                <a:srgbClr val="990000"/>
              </a:buClr>
            </a:pPr>
            <a:r>
              <a:rPr lang="zh-CN" altLang="en-US" sz="1200" dirty="0">
                <a:solidFill>
                  <a:srgbClr val="F8F8F8"/>
                </a:solidFill>
                <a:latin typeface="Arial" charset="0"/>
                <a:ea typeface="宋体" pitchFamily="2" charset="-122"/>
              </a:rPr>
              <a:t>颜色</a:t>
            </a:r>
            <a:r>
              <a:rPr lang="en-US" altLang="zh-CN" sz="1200" dirty="0">
                <a:solidFill>
                  <a:srgbClr val="F8F8F8"/>
                </a:solidFill>
                <a:latin typeface="Arial" charset="0"/>
                <a:ea typeface="宋体" pitchFamily="2" charset="-122"/>
              </a:rPr>
              <a:t>:</a:t>
            </a:r>
            <a:r>
              <a:rPr lang="zh-CN" altLang="en-US" sz="1200" dirty="0">
                <a:solidFill>
                  <a:srgbClr val="F8F8F8"/>
                </a:solidFill>
                <a:latin typeface="Arial" charset="0"/>
                <a:ea typeface="宋体" pitchFamily="2" charset="-122"/>
              </a:rPr>
              <a:t>黑色</a:t>
            </a:r>
          </a:p>
          <a:p>
            <a:pPr marL="342707" indent="-342707" algn="r">
              <a:lnSpc>
                <a:spcPct val="125000"/>
              </a:lnSpc>
              <a:spcBef>
                <a:spcPct val="20000"/>
              </a:spcBef>
              <a:buClr>
                <a:srgbClr val="990000"/>
              </a:buClr>
            </a:pPr>
            <a:r>
              <a:rPr lang="zh-CN" altLang="en-US" sz="1200" dirty="0">
                <a:solidFill>
                  <a:srgbClr val="F8F8F8"/>
                </a:solidFill>
                <a:latin typeface="Arial" charset="0"/>
                <a:ea typeface="宋体" pitchFamily="2" charset="-122"/>
              </a:rPr>
              <a:t>字体</a:t>
            </a:r>
            <a:r>
              <a:rPr lang="en-US" altLang="zh-CN" sz="1200" dirty="0">
                <a:solidFill>
                  <a:srgbClr val="F8F8F8"/>
                </a:solidFill>
                <a:latin typeface="Arial" charset="0"/>
                <a:ea typeface="宋体" pitchFamily="2" charset="-122"/>
              </a:rPr>
              <a:t>:</a:t>
            </a:r>
            <a:r>
              <a:rPr lang="zh-CN" altLang="en-US" sz="1200" dirty="0">
                <a:solidFill>
                  <a:srgbClr val="F8F8F8"/>
                </a:solidFill>
                <a:latin typeface="Arial" charset="0"/>
                <a:ea typeface="宋体" pitchFamily="2" charset="-122"/>
              </a:rPr>
              <a:t>细黑体 </a:t>
            </a:r>
          </a:p>
          <a:p>
            <a:pPr marL="342707" indent="-342707" algn="r">
              <a:lnSpc>
                <a:spcPct val="125000"/>
              </a:lnSpc>
              <a:spcBef>
                <a:spcPct val="20000"/>
              </a:spcBef>
              <a:buClr>
                <a:srgbClr val="990000"/>
              </a:buClr>
            </a:pPr>
            <a:endParaRPr lang="en-US" altLang="zh-CN" sz="1200" dirty="0">
              <a:solidFill>
                <a:srgbClr val="080808"/>
              </a:solidFill>
              <a:latin typeface="Arial" charset="0"/>
              <a:ea typeface="宋体" pitchFamily="2" charset="-122"/>
            </a:endParaRPr>
          </a:p>
        </p:txBody>
      </p:sp>
      <p:sp>
        <p:nvSpPr>
          <p:cNvPr id="1487939" name="Rectangle 67"/>
          <p:cNvSpPr>
            <a:spLocks noChangeArrowheads="1"/>
          </p:cNvSpPr>
          <p:nvPr/>
        </p:nvSpPr>
        <p:spPr bwMode="auto">
          <a:xfrm>
            <a:off x="12361870" y="5444713"/>
            <a:ext cx="1227137" cy="323097"/>
          </a:xfrm>
          <a:prstGeom prst="rect">
            <a:avLst/>
          </a:prstGeom>
          <a:solidFill>
            <a:srgbClr val="F8F8F8"/>
          </a:solidFill>
          <a:ln w="9525" algn="ctr">
            <a:noFill/>
            <a:miter lim="800000"/>
            <a:headEnd/>
            <a:tailEnd/>
          </a:ln>
          <a:effectLst/>
        </p:spPr>
        <p:txBody>
          <a:bodyPr lIns="91371" tIns="45686" rIns="91371" bIns="45686" anchor="ctr">
            <a:spAutoFit/>
          </a:bodyPr>
          <a:lstStyle/>
          <a:p>
            <a:pPr algn="ctr" defTabSz="877391" eaLnBrk="0" hangingPunct="0"/>
            <a:endParaRPr lang="zh-CN" altLang="zh-CN" sz="1500" dirty="0">
              <a:solidFill>
                <a:srgbClr val="000000"/>
              </a:solidFill>
              <a:latin typeface="FrutigerNext LT Regular" pitchFamily="34" charset="0"/>
            </a:endParaRPr>
          </a:p>
        </p:txBody>
      </p:sp>
      <p:grpSp>
        <p:nvGrpSpPr>
          <p:cNvPr id="2" name="Group 68"/>
          <p:cNvGrpSpPr>
            <a:grpSpLocks/>
          </p:cNvGrpSpPr>
          <p:nvPr/>
        </p:nvGrpSpPr>
        <p:grpSpPr bwMode="auto">
          <a:xfrm>
            <a:off x="12472988" y="5278444"/>
            <a:ext cx="989012" cy="184151"/>
            <a:chOff x="6657" y="3492"/>
            <a:chExt cx="527" cy="121"/>
          </a:xfrm>
        </p:grpSpPr>
        <p:sp>
          <p:nvSpPr>
            <p:cNvPr id="1487941" name="Rectangle 69"/>
            <p:cNvSpPr>
              <a:spLocks noChangeArrowheads="1"/>
            </p:cNvSpPr>
            <p:nvPr/>
          </p:nvSpPr>
          <p:spPr bwMode="auto">
            <a:xfrm flipV="1">
              <a:off x="6789" y="3492"/>
              <a:ext cx="132" cy="121"/>
            </a:xfrm>
            <a:prstGeom prst="rect">
              <a:avLst/>
            </a:prstGeom>
            <a:solidFill>
              <a:srgbClr val="FFCC66"/>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87942" name="Rectangle 70"/>
            <p:cNvSpPr>
              <a:spLocks noChangeArrowheads="1"/>
            </p:cNvSpPr>
            <p:nvPr/>
          </p:nvSpPr>
          <p:spPr bwMode="auto">
            <a:xfrm flipV="1">
              <a:off x="6921" y="3492"/>
              <a:ext cx="131" cy="121"/>
            </a:xfrm>
            <a:prstGeom prst="rect">
              <a:avLst/>
            </a:prstGeom>
            <a:solidFill>
              <a:srgbClr val="FF9900"/>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87943" name="Rectangle 71"/>
            <p:cNvSpPr>
              <a:spLocks noChangeArrowheads="1"/>
            </p:cNvSpPr>
            <p:nvPr/>
          </p:nvSpPr>
          <p:spPr bwMode="auto">
            <a:xfrm flipV="1">
              <a:off x="7052" y="3492"/>
              <a:ext cx="132" cy="121"/>
            </a:xfrm>
            <a:prstGeom prst="rect">
              <a:avLst/>
            </a:prstGeom>
            <a:solidFill>
              <a:srgbClr val="99660A"/>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87944" name="Rectangle 72"/>
            <p:cNvSpPr>
              <a:spLocks noChangeArrowheads="1"/>
            </p:cNvSpPr>
            <p:nvPr/>
          </p:nvSpPr>
          <p:spPr bwMode="auto">
            <a:xfrm flipV="1">
              <a:off x="6657" y="3492"/>
              <a:ext cx="132" cy="121"/>
            </a:xfrm>
            <a:prstGeom prst="rect">
              <a:avLst/>
            </a:prstGeom>
            <a:solidFill>
              <a:srgbClr val="FFCC99"/>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grpSp>
      <p:grpSp>
        <p:nvGrpSpPr>
          <p:cNvPr id="3" name="Group 73"/>
          <p:cNvGrpSpPr>
            <a:grpSpLocks/>
          </p:cNvGrpSpPr>
          <p:nvPr/>
        </p:nvGrpSpPr>
        <p:grpSpPr bwMode="auto">
          <a:xfrm>
            <a:off x="12472988" y="6203955"/>
            <a:ext cx="989012" cy="182563"/>
            <a:chOff x="6657" y="4103"/>
            <a:chExt cx="527" cy="121"/>
          </a:xfrm>
        </p:grpSpPr>
        <p:sp>
          <p:nvSpPr>
            <p:cNvPr id="1487946" name="Rectangle 74"/>
            <p:cNvSpPr>
              <a:spLocks noChangeArrowheads="1"/>
            </p:cNvSpPr>
            <p:nvPr/>
          </p:nvSpPr>
          <p:spPr bwMode="auto">
            <a:xfrm flipV="1">
              <a:off x="6789" y="4103"/>
              <a:ext cx="132" cy="121"/>
            </a:xfrm>
            <a:prstGeom prst="rect">
              <a:avLst/>
            </a:prstGeom>
            <a:solidFill>
              <a:srgbClr val="99CCFF"/>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87947" name="Rectangle 75"/>
            <p:cNvSpPr>
              <a:spLocks noChangeArrowheads="1"/>
            </p:cNvSpPr>
            <p:nvPr/>
          </p:nvSpPr>
          <p:spPr bwMode="auto">
            <a:xfrm flipV="1">
              <a:off x="6921" y="4103"/>
              <a:ext cx="131" cy="121"/>
            </a:xfrm>
            <a:prstGeom prst="rect">
              <a:avLst/>
            </a:prstGeom>
            <a:solidFill>
              <a:srgbClr val="99CCCC"/>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87948" name="Rectangle 76"/>
            <p:cNvSpPr>
              <a:spLocks noChangeArrowheads="1"/>
            </p:cNvSpPr>
            <p:nvPr/>
          </p:nvSpPr>
          <p:spPr bwMode="auto">
            <a:xfrm flipV="1">
              <a:off x="7052" y="4103"/>
              <a:ext cx="132" cy="121"/>
            </a:xfrm>
            <a:prstGeom prst="rect">
              <a:avLst/>
            </a:prstGeom>
            <a:solidFill>
              <a:srgbClr val="009999"/>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87949" name="Rectangle 77"/>
            <p:cNvSpPr>
              <a:spLocks noChangeArrowheads="1"/>
            </p:cNvSpPr>
            <p:nvPr/>
          </p:nvSpPr>
          <p:spPr bwMode="auto">
            <a:xfrm flipV="1">
              <a:off x="6657" y="4103"/>
              <a:ext cx="132" cy="121"/>
            </a:xfrm>
            <a:prstGeom prst="rect">
              <a:avLst/>
            </a:prstGeom>
            <a:solidFill>
              <a:srgbClr val="CCCCFF"/>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grpSp>
      <p:grpSp>
        <p:nvGrpSpPr>
          <p:cNvPr id="4" name="Group 78"/>
          <p:cNvGrpSpPr>
            <a:grpSpLocks/>
          </p:cNvGrpSpPr>
          <p:nvPr/>
        </p:nvGrpSpPr>
        <p:grpSpPr bwMode="auto">
          <a:xfrm>
            <a:off x="12472988" y="6450015"/>
            <a:ext cx="989012" cy="182563"/>
            <a:chOff x="6657" y="4266"/>
            <a:chExt cx="527" cy="121"/>
          </a:xfrm>
        </p:grpSpPr>
        <p:sp>
          <p:nvSpPr>
            <p:cNvPr id="1487951" name="Rectangle 79"/>
            <p:cNvSpPr>
              <a:spLocks noChangeArrowheads="1"/>
            </p:cNvSpPr>
            <p:nvPr/>
          </p:nvSpPr>
          <p:spPr bwMode="auto">
            <a:xfrm flipV="1">
              <a:off x="6789" y="4266"/>
              <a:ext cx="132" cy="121"/>
            </a:xfrm>
            <a:prstGeom prst="rect">
              <a:avLst/>
            </a:prstGeom>
            <a:solidFill>
              <a:srgbClr val="99CCCC"/>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87952" name="Rectangle 80"/>
            <p:cNvSpPr>
              <a:spLocks noChangeArrowheads="1"/>
            </p:cNvSpPr>
            <p:nvPr/>
          </p:nvSpPr>
          <p:spPr bwMode="auto">
            <a:xfrm flipV="1">
              <a:off x="6921" y="4266"/>
              <a:ext cx="131" cy="121"/>
            </a:xfrm>
            <a:prstGeom prst="rect">
              <a:avLst/>
            </a:prstGeom>
            <a:solidFill>
              <a:srgbClr val="0099CC"/>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87953" name="Rectangle 81"/>
            <p:cNvSpPr>
              <a:spLocks noChangeArrowheads="1"/>
            </p:cNvSpPr>
            <p:nvPr/>
          </p:nvSpPr>
          <p:spPr bwMode="auto">
            <a:xfrm flipV="1">
              <a:off x="7052" y="4266"/>
              <a:ext cx="132" cy="121"/>
            </a:xfrm>
            <a:prstGeom prst="rect">
              <a:avLst/>
            </a:prstGeom>
            <a:solidFill>
              <a:srgbClr val="006699"/>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87954" name="Rectangle 82"/>
            <p:cNvSpPr>
              <a:spLocks noChangeArrowheads="1"/>
            </p:cNvSpPr>
            <p:nvPr/>
          </p:nvSpPr>
          <p:spPr bwMode="auto">
            <a:xfrm flipV="1">
              <a:off x="6657" y="4266"/>
              <a:ext cx="132" cy="121"/>
            </a:xfrm>
            <a:prstGeom prst="rect">
              <a:avLst/>
            </a:prstGeom>
            <a:solidFill>
              <a:srgbClr val="CCFF99"/>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grpSp>
      <p:grpSp>
        <p:nvGrpSpPr>
          <p:cNvPr id="5" name="Group 83"/>
          <p:cNvGrpSpPr>
            <a:grpSpLocks/>
          </p:cNvGrpSpPr>
          <p:nvPr/>
        </p:nvGrpSpPr>
        <p:grpSpPr bwMode="auto">
          <a:xfrm>
            <a:off x="12472988" y="5527679"/>
            <a:ext cx="989012" cy="182563"/>
            <a:chOff x="6657" y="3656"/>
            <a:chExt cx="527" cy="121"/>
          </a:xfrm>
        </p:grpSpPr>
        <p:sp>
          <p:nvSpPr>
            <p:cNvPr id="1487956" name="Rectangle 84"/>
            <p:cNvSpPr>
              <a:spLocks noChangeArrowheads="1"/>
            </p:cNvSpPr>
            <p:nvPr/>
          </p:nvSpPr>
          <p:spPr bwMode="auto">
            <a:xfrm flipV="1">
              <a:off x="6657" y="3656"/>
              <a:ext cx="132" cy="121"/>
            </a:xfrm>
            <a:prstGeom prst="rect">
              <a:avLst/>
            </a:prstGeom>
            <a:solidFill>
              <a:srgbClr val="CCCCCC"/>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87957" name="Rectangle 85"/>
            <p:cNvSpPr>
              <a:spLocks noChangeArrowheads="1"/>
            </p:cNvSpPr>
            <p:nvPr/>
          </p:nvSpPr>
          <p:spPr bwMode="auto">
            <a:xfrm flipV="1">
              <a:off x="6789" y="3656"/>
              <a:ext cx="132" cy="121"/>
            </a:xfrm>
            <a:prstGeom prst="rect">
              <a:avLst/>
            </a:prstGeom>
            <a:solidFill>
              <a:srgbClr val="FF9900"/>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87958" name="Rectangle 86"/>
            <p:cNvSpPr>
              <a:spLocks noChangeArrowheads="1"/>
            </p:cNvSpPr>
            <p:nvPr/>
          </p:nvSpPr>
          <p:spPr bwMode="auto">
            <a:xfrm flipV="1">
              <a:off x="6921" y="3656"/>
              <a:ext cx="131" cy="121"/>
            </a:xfrm>
            <a:prstGeom prst="rect">
              <a:avLst/>
            </a:prstGeom>
            <a:solidFill>
              <a:srgbClr val="990000"/>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87959" name="Rectangle 87"/>
            <p:cNvSpPr>
              <a:spLocks noChangeArrowheads="1"/>
            </p:cNvSpPr>
            <p:nvPr/>
          </p:nvSpPr>
          <p:spPr bwMode="auto">
            <a:xfrm flipV="1">
              <a:off x="7052" y="3656"/>
              <a:ext cx="132" cy="121"/>
            </a:xfrm>
            <a:prstGeom prst="rect">
              <a:avLst/>
            </a:prstGeom>
            <a:solidFill>
              <a:srgbClr val="080808"/>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grpSp>
      <p:grpSp>
        <p:nvGrpSpPr>
          <p:cNvPr id="6" name="Group 88"/>
          <p:cNvGrpSpPr>
            <a:grpSpLocks/>
          </p:cNvGrpSpPr>
          <p:nvPr/>
        </p:nvGrpSpPr>
        <p:grpSpPr bwMode="auto">
          <a:xfrm>
            <a:off x="12472988" y="5957891"/>
            <a:ext cx="989012" cy="182563"/>
            <a:chOff x="6657" y="3941"/>
            <a:chExt cx="527" cy="121"/>
          </a:xfrm>
        </p:grpSpPr>
        <p:sp>
          <p:nvSpPr>
            <p:cNvPr id="1487961" name="Rectangle 89"/>
            <p:cNvSpPr>
              <a:spLocks noChangeArrowheads="1"/>
            </p:cNvSpPr>
            <p:nvPr/>
          </p:nvSpPr>
          <p:spPr bwMode="auto">
            <a:xfrm flipV="1">
              <a:off x="6789" y="3941"/>
              <a:ext cx="132" cy="121"/>
            </a:xfrm>
            <a:prstGeom prst="rect">
              <a:avLst/>
            </a:prstGeom>
            <a:solidFill>
              <a:srgbClr val="CCFF99"/>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87962" name="Rectangle 90"/>
            <p:cNvSpPr>
              <a:spLocks noChangeArrowheads="1"/>
            </p:cNvSpPr>
            <p:nvPr/>
          </p:nvSpPr>
          <p:spPr bwMode="auto">
            <a:xfrm flipV="1">
              <a:off x="6921" y="3941"/>
              <a:ext cx="131" cy="121"/>
            </a:xfrm>
            <a:prstGeom prst="rect">
              <a:avLst/>
            </a:prstGeom>
            <a:solidFill>
              <a:srgbClr val="669900"/>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87963" name="Rectangle 91"/>
            <p:cNvSpPr>
              <a:spLocks noChangeArrowheads="1"/>
            </p:cNvSpPr>
            <p:nvPr/>
          </p:nvSpPr>
          <p:spPr bwMode="auto">
            <a:xfrm flipV="1">
              <a:off x="7052" y="3941"/>
              <a:ext cx="132" cy="121"/>
            </a:xfrm>
            <a:prstGeom prst="rect">
              <a:avLst/>
            </a:prstGeom>
            <a:solidFill>
              <a:srgbClr val="080808"/>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87964" name="Rectangle 92"/>
            <p:cNvSpPr>
              <a:spLocks noChangeArrowheads="1"/>
            </p:cNvSpPr>
            <p:nvPr/>
          </p:nvSpPr>
          <p:spPr bwMode="auto">
            <a:xfrm flipV="1">
              <a:off x="6657" y="3941"/>
              <a:ext cx="132" cy="121"/>
            </a:xfrm>
            <a:prstGeom prst="rect">
              <a:avLst/>
            </a:prstGeom>
            <a:solidFill>
              <a:srgbClr val="CCCCCC"/>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grpSp>
      <p:grpSp>
        <p:nvGrpSpPr>
          <p:cNvPr id="7" name="Group 93"/>
          <p:cNvGrpSpPr>
            <a:grpSpLocks/>
          </p:cNvGrpSpPr>
          <p:nvPr/>
        </p:nvGrpSpPr>
        <p:grpSpPr bwMode="auto">
          <a:xfrm>
            <a:off x="12472988" y="6697667"/>
            <a:ext cx="989012" cy="182563"/>
            <a:chOff x="6657" y="4430"/>
            <a:chExt cx="527" cy="121"/>
          </a:xfrm>
        </p:grpSpPr>
        <p:sp>
          <p:nvSpPr>
            <p:cNvPr id="1487966" name="Rectangle 94"/>
            <p:cNvSpPr>
              <a:spLocks noChangeArrowheads="1"/>
            </p:cNvSpPr>
            <p:nvPr/>
          </p:nvSpPr>
          <p:spPr bwMode="auto">
            <a:xfrm flipV="1">
              <a:off x="6789" y="4430"/>
              <a:ext cx="132" cy="121"/>
            </a:xfrm>
            <a:prstGeom prst="rect">
              <a:avLst/>
            </a:prstGeom>
            <a:solidFill>
              <a:srgbClr val="FF9900"/>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87967" name="Rectangle 95"/>
            <p:cNvSpPr>
              <a:spLocks noChangeArrowheads="1"/>
            </p:cNvSpPr>
            <p:nvPr/>
          </p:nvSpPr>
          <p:spPr bwMode="auto">
            <a:xfrm flipV="1">
              <a:off x="6921" y="4430"/>
              <a:ext cx="131" cy="121"/>
            </a:xfrm>
            <a:prstGeom prst="rect">
              <a:avLst/>
            </a:prstGeom>
            <a:solidFill>
              <a:srgbClr val="006699"/>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87968" name="Rectangle 96"/>
            <p:cNvSpPr>
              <a:spLocks noChangeArrowheads="1"/>
            </p:cNvSpPr>
            <p:nvPr/>
          </p:nvSpPr>
          <p:spPr bwMode="auto">
            <a:xfrm flipV="1">
              <a:off x="7052" y="4430"/>
              <a:ext cx="132" cy="121"/>
            </a:xfrm>
            <a:prstGeom prst="rect">
              <a:avLst/>
            </a:prstGeom>
            <a:solidFill>
              <a:srgbClr val="080808"/>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87969" name="Rectangle 97"/>
            <p:cNvSpPr>
              <a:spLocks noChangeArrowheads="1"/>
            </p:cNvSpPr>
            <p:nvPr/>
          </p:nvSpPr>
          <p:spPr bwMode="auto">
            <a:xfrm flipV="1">
              <a:off x="6657" y="4430"/>
              <a:ext cx="132" cy="121"/>
            </a:xfrm>
            <a:prstGeom prst="rect">
              <a:avLst/>
            </a:prstGeom>
            <a:solidFill>
              <a:srgbClr val="99CCFF"/>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grpSp>
      <p:grpSp>
        <p:nvGrpSpPr>
          <p:cNvPr id="8" name="Group 98"/>
          <p:cNvGrpSpPr>
            <a:grpSpLocks/>
          </p:cNvGrpSpPr>
          <p:nvPr/>
        </p:nvGrpSpPr>
        <p:grpSpPr bwMode="auto">
          <a:xfrm>
            <a:off x="12472988" y="5032381"/>
            <a:ext cx="989012" cy="184151"/>
            <a:chOff x="6657" y="3329"/>
            <a:chExt cx="527" cy="122"/>
          </a:xfrm>
        </p:grpSpPr>
        <p:sp>
          <p:nvSpPr>
            <p:cNvPr id="1487971" name="Rectangle 99"/>
            <p:cNvSpPr>
              <a:spLocks noChangeArrowheads="1"/>
            </p:cNvSpPr>
            <p:nvPr/>
          </p:nvSpPr>
          <p:spPr bwMode="auto">
            <a:xfrm flipV="1">
              <a:off x="6789" y="3329"/>
              <a:ext cx="132" cy="122"/>
            </a:xfrm>
            <a:prstGeom prst="rect">
              <a:avLst/>
            </a:prstGeom>
            <a:solidFill>
              <a:srgbClr val="FF9900"/>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87972" name="Rectangle 100"/>
            <p:cNvSpPr>
              <a:spLocks noChangeArrowheads="1"/>
            </p:cNvSpPr>
            <p:nvPr/>
          </p:nvSpPr>
          <p:spPr bwMode="auto">
            <a:xfrm flipV="1">
              <a:off x="6921" y="3329"/>
              <a:ext cx="131" cy="122"/>
            </a:xfrm>
            <a:prstGeom prst="rect">
              <a:avLst/>
            </a:prstGeom>
            <a:solidFill>
              <a:srgbClr val="99660A"/>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87973" name="Rectangle 101"/>
            <p:cNvSpPr>
              <a:spLocks noChangeArrowheads="1"/>
            </p:cNvSpPr>
            <p:nvPr/>
          </p:nvSpPr>
          <p:spPr bwMode="auto">
            <a:xfrm flipV="1">
              <a:off x="7052" y="3329"/>
              <a:ext cx="132" cy="122"/>
            </a:xfrm>
            <a:prstGeom prst="rect">
              <a:avLst/>
            </a:prstGeom>
            <a:solidFill>
              <a:srgbClr val="990000"/>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87974" name="Rectangle 102"/>
            <p:cNvSpPr>
              <a:spLocks noChangeArrowheads="1"/>
            </p:cNvSpPr>
            <p:nvPr/>
          </p:nvSpPr>
          <p:spPr bwMode="auto">
            <a:xfrm flipV="1">
              <a:off x="6657" y="3329"/>
              <a:ext cx="132" cy="122"/>
            </a:xfrm>
            <a:prstGeom prst="rect">
              <a:avLst/>
            </a:prstGeom>
            <a:solidFill>
              <a:srgbClr val="FFCC99"/>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grpSp>
      <p:grpSp>
        <p:nvGrpSpPr>
          <p:cNvPr id="9" name="Group 103"/>
          <p:cNvGrpSpPr>
            <a:grpSpLocks/>
          </p:cNvGrpSpPr>
          <p:nvPr/>
        </p:nvGrpSpPr>
        <p:grpSpPr bwMode="auto">
          <a:xfrm>
            <a:off x="12472988" y="4600579"/>
            <a:ext cx="989012" cy="182563"/>
            <a:chOff x="6657" y="3043"/>
            <a:chExt cx="527" cy="121"/>
          </a:xfrm>
        </p:grpSpPr>
        <p:sp>
          <p:nvSpPr>
            <p:cNvPr id="1487976" name="Rectangle 104"/>
            <p:cNvSpPr>
              <a:spLocks noChangeArrowheads="1"/>
            </p:cNvSpPr>
            <p:nvPr/>
          </p:nvSpPr>
          <p:spPr bwMode="auto">
            <a:xfrm flipV="1">
              <a:off x="6921" y="3043"/>
              <a:ext cx="131" cy="121"/>
            </a:xfrm>
            <a:prstGeom prst="rect">
              <a:avLst/>
            </a:prstGeom>
            <a:solidFill>
              <a:srgbClr val="FF9900"/>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87977" name="Rectangle 105"/>
            <p:cNvSpPr>
              <a:spLocks noChangeArrowheads="1"/>
            </p:cNvSpPr>
            <p:nvPr/>
          </p:nvSpPr>
          <p:spPr bwMode="auto">
            <a:xfrm flipV="1">
              <a:off x="7052" y="3043"/>
              <a:ext cx="132" cy="121"/>
            </a:xfrm>
            <a:prstGeom prst="rect">
              <a:avLst/>
            </a:prstGeom>
            <a:solidFill>
              <a:srgbClr val="CCCCCC"/>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87978" name="Rectangle 106"/>
            <p:cNvSpPr>
              <a:spLocks noChangeArrowheads="1"/>
            </p:cNvSpPr>
            <p:nvPr/>
          </p:nvSpPr>
          <p:spPr bwMode="auto">
            <a:xfrm flipV="1">
              <a:off x="6657" y="3043"/>
              <a:ext cx="132" cy="121"/>
            </a:xfrm>
            <a:prstGeom prst="rect">
              <a:avLst/>
            </a:prstGeom>
            <a:solidFill>
              <a:srgbClr val="99CCFF"/>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87979" name="Rectangle 107"/>
            <p:cNvSpPr>
              <a:spLocks noChangeArrowheads="1"/>
            </p:cNvSpPr>
            <p:nvPr/>
          </p:nvSpPr>
          <p:spPr bwMode="auto">
            <a:xfrm flipV="1">
              <a:off x="6789" y="3043"/>
              <a:ext cx="132" cy="121"/>
            </a:xfrm>
            <a:prstGeom prst="rect">
              <a:avLst/>
            </a:prstGeom>
            <a:solidFill>
              <a:srgbClr val="669900"/>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grpSp>
      <p:grpSp>
        <p:nvGrpSpPr>
          <p:cNvPr id="10" name="Group 108"/>
          <p:cNvGrpSpPr>
            <a:grpSpLocks/>
          </p:cNvGrpSpPr>
          <p:nvPr/>
        </p:nvGrpSpPr>
        <p:grpSpPr bwMode="auto">
          <a:xfrm>
            <a:off x="12472988" y="4354519"/>
            <a:ext cx="989012" cy="184151"/>
            <a:chOff x="6657" y="2881"/>
            <a:chExt cx="527" cy="121"/>
          </a:xfrm>
        </p:grpSpPr>
        <p:sp>
          <p:nvSpPr>
            <p:cNvPr id="1487981" name="Rectangle 109"/>
            <p:cNvSpPr>
              <a:spLocks noChangeArrowheads="1"/>
            </p:cNvSpPr>
            <p:nvPr/>
          </p:nvSpPr>
          <p:spPr bwMode="auto">
            <a:xfrm flipV="1">
              <a:off x="6921" y="2881"/>
              <a:ext cx="131" cy="121"/>
            </a:xfrm>
            <a:prstGeom prst="rect">
              <a:avLst/>
            </a:prstGeom>
            <a:solidFill>
              <a:srgbClr val="B2B2B2"/>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87982" name="Rectangle 110"/>
            <p:cNvSpPr>
              <a:spLocks noChangeArrowheads="1"/>
            </p:cNvSpPr>
            <p:nvPr/>
          </p:nvSpPr>
          <p:spPr bwMode="auto">
            <a:xfrm flipV="1">
              <a:off x="7052" y="2881"/>
              <a:ext cx="132" cy="121"/>
            </a:xfrm>
            <a:prstGeom prst="rect">
              <a:avLst/>
            </a:prstGeom>
            <a:solidFill>
              <a:srgbClr val="EAEAEA"/>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87983" name="Rectangle 111"/>
            <p:cNvSpPr>
              <a:spLocks noChangeArrowheads="1"/>
            </p:cNvSpPr>
            <p:nvPr/>
          </p:nvSpPr>
          <p:spPr bwMode="auto">
            <a:xfrm flipV="1">
              <a:off x="6657" y="2881"/>
              <a:ext cx="132" cy="121"/>
            </a:xfrm>
            <a:prstGeom prst="rect">
              <a:avLst/>
            </a:prstGeom>
            <a:solidFill>
              <a:srgbClr val="990000"/>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487984" name="Rectangle 112"/>
            <p:cNvSpPr>
              <a:spLocks noChangeArrowheads="1"/>
            </p:cNvSpPr>
            <p:nvPr/>
          </p:nvSpPr>
          <p:spPr bwMode="auto">
            <a:xfrm flipV="1">
              <a:off x="6789" y="2881"/>
              <a:ext cx="132" cy="121"/>
            </a:xfrm>
            <a:prstGeom prst="rect">
              <a:avLst/>
            </a:prstGeom>
            <a:solidFill>
              <a:srgbClr val="080808"/>
            </a:solidFill>
            <a:ln w="9525">
              <a:noFill/>
              <a:miter lim="800000"/>
              <a:headEnd/>
              <a:tailEnd/>
            </a:ln>
            <a:effectLst/>
          </p:spPr>
          <p:txBody>
            <a:bodyPr wrap="none" anchor="ct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grpSp>
      <p:sp>
        <p:nvSpPr>
          <p:cNvPr id="1487985" name="Rectangle 113"/>
          <p:cNvSpPr>
            <a:spLocks noChangeArrowheads="1"/>
          </p:cNvSpPr>
          <p:nvPr/>
        </p:nvSpPr>
        <p:spPr bwMode="auto">
          <a:xfrm>
            <a:off x="12269790" y="2263777"/>
            <a:ext cx="1401763" cy="2654300"/>
          </a:xfrm>
          <a:prstGeom prst="rect">
            <a:avLst/>
          </a:prstGeom>
          <a:noFill/>
          <a:ln w="9525">
            <a:noFill/>
            <a:miter lim="800000"/>
            <a:headEnd/>
            <a:tailEnd/>
          </a:ln>
          <a:effectLst/>
        </p:spPr>
        <p:txBody>
          <a:bodyPr lIns="87750" tIns="43873" rIns="87750" bIns="43873"/>
          <a:lstStyle/>
          <a:p>
            <a:pPr marL="342707" indent="-342707">
              <a:lnSpc>
                <a:spcPct val="120000"/>
              </a:lnSpc>
              <a:spcBef>
                <a:spcPct val="20000"/>
              </a:spcBef>
              <a:buClr>
                <a:srgbClr val="990000"/>
              </a:buClr>
            </a:pPr>
            <a:r>
              <a:rPr lang="zh-CN" altLang="en-US" sz="1200" dirty="0">
                <a:solidFill>
                  <a:srgbClr val="F8F8F8"/>
                </a:solidFill>
                <a:latin typeface="华文细黑" pitchFamily="2" charset="-122"/>
                <a:ea typeface="宋体" pitchFamily="2" charset="-122"/>
              </a:rPr>
              <a:t>配色参考方案：</a:t>
            </a:r>
          </a:p>
          <a:p>
            <a:pPr marL="342707" indent="-342707">
              <a:lnSpc>
                <a:spcPct val="120000"/>
              </a:lnSpc>
              <a:spcBef>
                <a:spcPct val="20000"/>
              </a:spcBef>
              <a:buClr>
                <a:srgbClr val="990000"/>
              </a:buClr>
            </a:pPr>
            <a:r>
              <a:rPr lang="zh-CN" altLang="en-US" sz="1200" dirty="0">
                <a:solidFill>
                  <a:srgbClr val="F8F8F8"/>
                </a:solidFill>
                <a:latin typeface="华文细黑" pitchFamily="2" charset="-122"/>
                <a:ea typeface="宋体" pitchFamily="2" charset="-122"/>
              </a:rPr>
              <a:t>建议同一页面内不超过四种颜色，以下是９组配色方案，同一页面内只选择一组使用。</a:t>
            </a:r>
          </a:p>
          <a:p>
            <a:pPr marL="342707" indent="-342707">
              <a:lnSpc>
                <a:spcPct val="120000"/>
              </a:lnSpc>
              <a:spcBef>
                <a:spcPct val="20000"/>
              </a:spcBef>
              <a:buClr>
                <a:srgbClr val="990000"/>
              </a:buClr>
            </a:pPr>
            <a:r>
              <a:rPr lang="zh-CN" altLang="en-US" sz="1200" dirty="0">
                <a:solidFill>
                  <a:srgbClr val="F8F8F8"/>
                </a:solidFill>
                <a:latin typeface="华文细黑" pitchFamily="2" charset="-122"/>
                <a:ea typeface="宋体" pitchFamily="2" charset="-122"/>
              </a:rPr>
              <a:t>（仅供参考）</a:t>
            </a:r>
          </a:p>
        </p:txBody>
      </p:sp>
      <p:sp>
        <p:nvSpPr>
          <p:cNvPr id="1487986" name="Rectangle 114"/>
          <p:cNvSpPr>
            <a:spLocks noChangeArrowheads="1"/>
          </p:cNvSpPr>
          <p:nvPr/>
        </p:nvSpPr>
        <p:spPr bwMode="auto">
          <a:xfrm>
            <a:off x="12269790" y="-61911"/>
            <a:ext cx="1401763" cy="838201"/>
          </a:xfrm>
          <a:prstGeom prst="rect">
            <a:avLst/>
          </a:prstGeom>
          <a:noFill/>
          <a:ln w="9525">
            <a:noFill/>
            <a:miter lim="800000"/>
            <a:headEnd/>
            <a:tailEnd/>
          </a:ln>
          <a:effectLst/>
        </p:spPr>
        <p:txBody>
          <a:bodyPr lIns="87750" tIns="43873" rIns="87750" bIns="43873"/>
          <a:lstStyle/>
          <a:p>
            <a:pPr marL="342707" indent="-342707">
              <a:lnSpc>
                <a:spcPct val="120000"/>
              </a:lnSpc>
              <a:spcBef>
                <a:spcPct val="20000"/>
              </a:spcBef>
              <a:buClr>
                <a:srgbClr val="990000"/>
              </a:buClr>
            </a:pPr>
            <a:r>
              <a:rPr lang="zh-CN" altLang="en-US" sz="1200" dirty="0">
                <a:solidFill>
                  <a:srgbClr val="F8F8F8"/>
                </a:solidFill>
                <a:latin typeface="华文细黑" pitchFamily="2" charset="-122"/>
                <a:ea typeface="宋体" pitchFamily="2" charset="-122"/>
              </a:rPr>
              <a:t>客户或者合作伙伴的标志放在右上角</a:t>
            </a:r>
            <a:r>
              <a:rPr lang="en-US" altLang="zh-CN" sz="1200" dirty="0">
                <a:solidFill>
                  <a:srgbClr val="F8F8F8"/>
                </a:solidFill>
                <a:latin typeface="华文细黑" pitchFamily="2" charset="-122"/>
                <a:ea typeface="宋体" pitchFamily="2" charset="-122"/>
              </a:rPr>
              <a:t>.</a:t>
            </a:r>
          </a:p>
        </p:txBody>
      </p:sp>
      <p:sp>
        <p:nvSpPr>
          <p:cNvPr id="59" name="TextBox 58"/>
          <p:cNvSpPr txBox="1"/>
          <p:nvPr userDrawn="1"/>
        </p:nvSpPr>
        <p:spPr>
          <a:xfrm>
            <a:off x="847727" y="4263082"/>
            <a:ext cx="10442576" cy="1369553"/>
          </a:xfrm>
          <a:prstGeom prst="rect">
            <a:avLst/>
          </a:prstGeom>
          <a:noFill/>
        </p:spPr>
        <p:txBody>
          <a:bodyPr wrap="square" lIns="91387" tIns="45694" rIns="91387" bIns="45694" rtlCol="0">
            <a:spAutoFit/>
          </a:bodyPr>
          <a:lstStyle/>
          <a:p>
            <a:pPr algn="just" fontAlgn="auto">
              <a:spcBef>
                <a:spcPts val="0"/>
              </a:spcBef>
              <a:spcAft>
                <a:spcPts val="600"/>
              </a:spcAft>
              <a:defRPr/>
            </a:pPr>
            <a:r>
              <a:rPr lang="en-US" altLang="zh-CN" dirty="0" smtClean="0">
                <a:solidFill>
                  <a:srgbClr val="000000"/>
                </a:solidFill>
                <a:latin typeface="FrutigerNext LT Medium"/>
                <a:ea typeface="宋体" charset="-122"/>
              </a:rPr>
              <a:t>Copyright©2013 Huawei Technologies Co., Ltd. All Rights Reserved.</a:t>
            </a:r>
            <a:endParaRPr lang="zh-CN" altLang="zh-CN" dirty="0" smtClean="0">
              <a:solidFill>
                <a:srgbClr val="000000"/>
              </a:solidFill>
              <a:latin typeface="FrutigerNext LT Medium"/>
              <a:ea typeface="宋体" charset="-122"/>
            </a:endParaRPr>
          </a:p>
          <a:p>
            <a:pPr algn="just" fontAlgn="auto">
              <a:spcBef>
                <a:spcPts val="0"/>
              </a:spcBef>
              <a:spcAft>
                <a:spcPts val="0"/>
              </a:spcAft>
              <a:defRPr/>
            </a:pPr>
            <a:r>
              <a:rPr lang="en-US" altLang="zh-CN" sz="1300" dirty="0" smtClean="0">
                <a:solidFill>
                  <a:srgbClr val="000000"/>
                </a:solidFill>
                <a:ea typeface="宋体" charset="-122"/>
              </a:rPr>
              <a:t>The information in this document may contain predictive statements including, without limitation, statements regarding the future financial and operating results, future product portfolio, new technology, etc. There are a number of factors that could cause actual results and developments to differ materially from those expressed or implied in the predictive statements. Therefore, such information is provided for reference purpose only and constitutes neither an offer nor an acceptance. Huawei may change the information at any time without notice. </a:t>
            </a:r>
            <a:endParaRPr lang="zh-CN" altLang="zh-CN" sz="1300" dirty="0">
              <a:solidFill>
                <a:srgbClr val="000000"/>
              </a:solidFill>
              <a:ea typeface="宋体" charset="-122"/>
            </a:endParaRPr>
          </a:p>
        </p:txBody>
      </p:sp>
      <p:grpSp>
        <p:nvGrpSpPr>
          <p:cNvPr id="11" name="组合 15"/>
          <p:cNvGrpSpPr>
            <a:grpSpLocks noChangeAspect="1"/>
          </p:cNvGrpSpPr>
          <p:nvPr userDrawn="1"/>
        </p:nvGrpSpPr>
        <p:grpSpPr>
          <a:xfrm>
            <a:off x="1977" y="5611368"/>
            <a:ext cx="12193201" cy="1246639"/>
            <a:chOff x="-1385888" y="528638"/>
            <a:chExt cx="10061576" cy="1028700"/>
          </a:xfrm>
        </p:grpSpPr>
        <p:sp>
          <p:nvSpPr>
            <p:cNvPr id="14" name="Freeform 5"/>
            <p:cNvSpPr>
              <a:spLocks/>
            </p:cNvSpPr>
            <p:nvPr userDrawn="1"/>
          </p:nvSpPr>
          <p:spPr bwMode="auto">
            <a:xfrm>
              <a:off x="-1385888" y="528638"/>
              <a:ext cx="7604125" cy="1028700"/>
            </a:xfrm>
            <a:custGeom>
              <a:avLst/>
              <a:gdLst>
                <a:gd name="T0" fmla="*/ 2795 w 2903"/>
                <a:gd name="T1" fmla="*/ 390 h 390"/>
                <a:gd name="T2" fmla="*/ 2903 w 2903"/>
                <a:gd name="T3" fmla="*/ 0 h 390"/>
                <a:gd name="T4" fmla="*/ 0 w 2903"/>
                <a:gd name="T5" fmla="*/ 0 h 390"/>
                <a:gd name="T6" fmla="*/ 0 w 2903"/>
                <a:gd name="T7" fmla="*/ 390 h 390"/>
                <a:gd name="T8" fmla="*/ 2795 w 2903"/>
                <a:gd name="T9" fmla="*/ 390 h 390"/>
              </a:gdLst>
              <a:ahLst/>
              <a:cxnLst>
                <a:cxn ang="0">
                  <a:pos x="T0" y="T1"/>
                </a:cxn>
                <a:cxn ang="0">
                  <a:pos x="T2" y="T3"/>
                </a:cxn>
                <a:cxn ang="0">
                  <a:pos x="T4" y="T5"/>
                </a:cxn>
                <a:cxn ang="0">
                  <a:pos x="T6" y="T7"/>
                </a:cxn>
                <a:cxn ang="0">
                  <a:pos x="T8" y="T9"/>
                </a:cxn>
              </a:cxnLst>
              <a:rect l="0" t="0" r="r" b="b"/>
              <a:pathLst>
                <a:path w="2903" h="390">
                  <a:moveTo>
                    <a:pt x="2795" y="390"/>
                  </a:moveTo>
                  <a:cubicBezTo>
                    <a:pt x="2871" y="204"/>
                    <a:pt x="2897" y="79"/>
                    <a:pt x="2903" y="0"/>
                  </a:cubicBezTo>
                  <a:cubicBezTo>
                    <a:pt x="2903" y="0"/>
                    <a:pt x="0" y="0"/>
                    <a:pt x="0" y="0"/>
                  </a:cubicBezTo>
                  <a:cubicBezTo>
                    <a:pt x="0" y="390"/>
                    <a:pt x="0" y="390"/>
                    <a:pt x="0" y="390"/>
                  </a:cubicBezTo>
                  <a:cubicBezTo>
                    <a:pt x="0" y="390"/>
                    <a:pt x="2795" y="390"/>
                    <a:pt x="2795" y="390"/>
                  </a:cubicBezTo>
                  <a:close/>
                </a:path>
              </a:pathLst>
            </a:custGeom>
            <a:gradFill flip="none" rotWithShape="1">
              <a:gsLst>
                <a:gs pos="0">
                  <a:schemeClr val="bg1">
                    <a:lumMod val="70000"/>
                  </a:schemeClr>
                </a:gs>
                <a:gs pos="100000">
                  <a:schemeClr val="bg1">
                    <a:lumMod val="88000"/>
                  </a:schemeClr>
                </a:gs>
              </a:gsLst>
              <a:lin ang="16200000" scaled="0"/>
              <a:tileRect/>
            </a:gradFill>
            <a:ln>
              <a:noFill/>
            </a:ln>
            <a:effectLst>
              <a:outerShdw blurRad="50800" dist="38100" dir="2700000" algn="tl" rotWithShape="0">
                <a:prstClr val="black">
                  <a:alpha val="40000"/>
                </a:prstClr>
              </a:outerShdw>
            </a:effectLst>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sp>
          <p:nvSpPr>
            <p:cNvPr id="15" name="Freeform 6"/>
            <p:cNvSpPr>
              <a:spLocks/>
            </p:cNvSpPr>
            <p:nvPr userDrawn="1"/>
          </p:nvSpPr>
          <p:spPr bwMode="auto">
            <a:xfrm>
              <a:off x="6064250" y="528638"/>
              <a:ext cx="2611438" cy="1028700"/>
            </a:xfrm>
            <a:custGeom>
              <a:avLst/>
              <a:gdLst>
                <a:gd name="T0" fmla="*/ 0 w 997"/>
                <a:gd name="T1" fmla="*/ 390 h 390"/>
                <a:gd name="T2" fmla="*/ 136 w 997"/>
                <a:gd name="T3" fmla="*/ 0 h 390"/>
                <a:gd name="T4" fmla="*/ 997 w 997"/>
                <a:gd name="T5" fmla="*/ 0 h 390"/>
                <a:gd name="T6" fmla="*/ 997 w 997"/>
                <a:gd name="T7" fmla="*/ 390 h 390"/>
                <a:gd name="T8" fmla="*/ 0 w 997"/>
                <a:gd name="T9" fmla="*/ 390 h 390"/>
              </a:gdLst>
              <a:ahLst/>
              <a:cxnLst>
                <a:cxn ang="0">
                  <a:pos x="T0" y="T1"/>
                </a:cxn>
                <a:cxn ang="0">
                  <a:pos x="T2" y="T3"/>
                </a:cxn>
                <a:cxn ang="0">
                  <a:pos x="T4" y="T5"/>
                </a:cxn>
                <a:cxn ang="0">
                  <a:pos x="T6" y="T7"/>
                </a:cxn>
                <a:cxn ang="0">
                  <a:pos x="T8" y="T9"/>
                </a:cxn>
              </a:cxnLst>
              <a:rect l="0" t="0" r="r" b="b"/>
              <a:pathLst>
                <a:path w="997" h="390">
                  <a:moveTo>
                    <a:pt x="0" y="390"/>
                  </a:moveTo>
                  <a:cubicBezTo>
                    <a:pt x="44" y="181"/>
                    <a:pt x="97" y="64"/>
                    <a:pt x="136" y="0"/>
                  </a:cubicBezTo>
                  <a:cubicBezTo>
                    <a:pt x="136" y="0"/>
                    <a:pt x="997" y="0"/>
                    <a:pt x="997" y="0"/>
                  </a:cubicBezTo>
                  <a:cubicBezTo>
                    <a:pt x="997" y="390"/>
                    <a:pt x="997" y="390"/>
                    <a:pt x="997" y="390"/>
                  </a:cubicBezTo>
                  <a:lnTo>
                    <a:pt x="0" y="390"/>
                  </a:lnTo>
                  <a:close/>
                </a:path>
              </a:pathLst>
            </a:custGeom>
            <a:gradFill flip="none" rotWithShape="1">
              <a:gsLst>
                <a:gs pos="0">
                  <a:schemeClr val="bg1">
                    <a:lumMod val="70000"/>
                  </a:schemeClr>
                </a:gs>
                <a:gs pos="100000">
                  <a:schemeClr val="bg1">
                    <a:lumMod val="88000"/>
                  </a:schemeClr>
                </a:gs>
              </a:gsLst>
              <a:lin ang="16200000" scaled="0"/>
              <a:tileRect/>
            </a:gradFill>
            <a:ln>
              <a:noFill/>
            </a:ln>
            <a:effectLst>
              <a:outerShdw blurRad="50800" dist="38100" dir="2700000" algn="tl" rotWithShape="0">
                <a:prstClr val="black">
                  <a:alpha val="40000"/>
                </a:prstClr>
              </a:outerShdw>
            </a:effectLst>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
                  <a:srgbClr val="CC9900"/>
                </a:buClr>
                <a:buFont typeface="Wingdings" pitchFamily="2" charset="2"/>
                <a:buChar char="n"/>
              </a:pPr>
              <a:endParaRPr lang="zh-CN" altLang="en-US" sz="1700" b="1" dirty="0">
                <a:solidFill>
                  <a:srgbClr val="000000"/>
                </a:solidFill>
                <a:latin typeface="Arial" charset="0"/>
                <a:ea typeface="宋体" pitchFamily="2" charset="-122"/>
              </a:endParaRPr>
            </a:p>
          </p:txBody>
        </p:sp>
      </p:grpSp>
    </p:spTree>
  </p:cSld>
  <p:clrMap bg1="lt1" tx1="dk1" bg2="lt2" tx2="dk2" accent1="accent1" accent2="accent2" accent3="accent3" accent4="accent4" accent5="accent5" accent6="accent6" hlink="hlink" folHlink="folHlink"/>
  <p:sldLayoutIdLst>
    <p:sldLayoutId id="2147485695" r:id="rId1"/>
  </p:sldLayoutIdLst>
  <p:transition>
    <p:cut/>
  </p:transition>
  <p:timing>
    <p:tnLst>
      <p:par>
        <p:cTn id="1" dur="indefinite" restart="never" nodeType="tmRoot"/>
      </p:par>
    </p:tnLst>
  </p:timing>
  <p:txStyles>
    <p:titleStyle>
      <a:lvl1pPr algn="l" rtl="0" eaLnBrk="1" fontAlgn="base" hangingPunct="1">
        <a:spcBef>
          <a:spcPct val="0"/>
        </a:spcBef>
        <a:spcAft>
          <a:spcPct val="0"/>
        </a:spcAft>
        <a:defRPr sz="3200" b="1">
          <a:solidFill>
            <a:srgbClr val="990000"/>
          </a:solidFill>
          <a:latin typeface="+mj-lt"/>
          <a:ea typeface="+mj-ea"/>
          <a:cs typeface="+mj-cs"/>
        </a:defRPr>
      </a:lvl1pPr>
      <a:lvl2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2pPr>
      <a:lvl3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3pPr>
      <a:lvl4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4pPr>
      <a:lvl5pPr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5pPr>
      <a:lvl6pPr marL="456944"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6pPr>
      <a:lvl7pPr marL="913882"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7pPr>
      <a:lvl8pPr marL="1370823"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8pPr>
      <a:lvl9pPr marL="1827764" algn="l" rtl="0" eaLnBrk="1" fontAlgn="base" hangingPunct="1">
        <a:spcBef>
          <a:spcPct val="0"/>
        </a:spcBef>
        <a:spcAft>
          <a:spcPct val="0"/>
        </a:spcAft>
        <a:defRPr sz="3200" b="1">
          <a:solidFill>
            <a:srgbClr val="990000"/>
          </a:solidFill>
          <a:latin typeface="FrutigerNext LT Medium" pitchFamily="34" charset="0"/>
          <a:ea typeface="SimSun" pitchFamily="2" charset="-122"/>
        </a:defRPr>
      </a:lvl9pPr>
    </p:titleStyle>
    <p:bodyStyle>
      <a:lvl1pPr marL="342707" indent="-342707" algn="l" rtl="0" eaLnBrk="1" fontAlgn="base" hangingPunct="1">
        <a:spcBef>
          <a:spcPct val="20000"/>
        </a:spcBef>
        <a:spcAft>
          <a:spcPct val="0"/>
        </a:spcAft>
        <a:buClr>
          <a:srgbClr val="990000"/>
        </a:buClr>
        <a:buChar char="•"/>
        <a:defRPr sz="2400" b="1">
          <a:solidFill>
            <a:schemeClr val="tx1"/>
          </a:solidFill>
          <a:latin typeface="+mn-lt"/>
          <a:ea typeface="+mn-ea"/>
          <a:cs typeface="+mn-cs"/>
        </a:defRPr>
      </a:lvl1pPr>
      <a:lvl2pPr marL="742529" indent="-285589" algn="l" rtl="0" eaLnBrk="1" fontAlgn="base" hangingPunct="1">
        <a:spcBef>
          <a:spcPct val="20000"/>
        </a:spcBef>
        <a:spcAft>
          <a:spcPct val="0"/>
        </a:spcAft>
        <a:buFont typeface="Arial" charset="0"/>
        <a:buChar char="›"/>
        <a:defRPr sz="2000">
          <a:solidFill>
            <a:schemeClr val="tx1"/>
          </a:solidFill>
          <a:latin typeface="+mn-lt"/>
          <a:ea typeface="+mn-ea"/>
        </a:defRPr>
      </a:lvl2pPr>
      <a:lvl3pPr marL="1142351" indent="-228471" algn="l" rtl="0" eaLnBrk="1" fontAlgn="base" hangingPunct="1">
        <a:spcBef>
          <a:spcPct val="20000"/>
        </a:spcBef>
        <a:spcAft>
          <a:spcPct val="0"/>
        </a:spcAft>
        <a:buFont typeface="FrutigerNext LT Medium" pitchFamily="34" charset="0"/>
        <a:buChar char="»"/>
        <a:defRPr>
          <a:solidFill>
            <a:schemeClr val="tx1"/>
          </a:solidFill>
          <a:latin typeface="+mn-lt"/>
          <a:ea typeface="+mn-ea"/>
        </a:defRPr>
      </a:lvl3pPr>
      <a:lvl4pPr marL="1599293" indent="-228471" algn="l" rtl="0" eaLnBrk="1" fontAlgn="base" hangingPunct="1">
        <a:spcBef>
          <a:spcPct val="20000"/>
        </a:spcBef>
        <a:spcAft>
          <a:spcPct val="0"/>
        </a:spcAft>
        <a:buChar char="–"/>
        <a:defRPr sz="1600">
          <a:solidFill>
            <a:schemeClr val="tx1"/>
          </a:solidFill>
          <a:latin typeface="+mn-lt"/>
          <a:ea typeface="+mn-ea"/>
        </a:defRPr>
      </a:lvl4pPr>
      <a:lvl5pPr marL="2056233" indent="-228471" algn="l" rtl="0" eaLnBrk="1" fontAlgn="base" hangingPunct="1">
        <a:spcBef>
          <a:spcPct val="20000"/>
        </a:spcBef>
        <a:spcAft>
          <a:spcPct val="0"/>
        </a:spcAft>
        <a:buFont typeface="Arial" charset="0"/>
        <a:buChar char="~"/>
        <a:defRPr sz="1600">
          <a:solidFill>
            <a:schemeClr val="tx1"/>
          </a:solidFill>
          <a:latin typeface="+mn-lt"/>
          <a:ea typeface="+mn-ea"/>
        </a:defRPr>
      </a:lvl5pPr>
      <a:lvl6pPr marL="2513175" indent="-228471" algn="l" rtl="0" eaLnBrk="1" fontAlgn="base" hangingPunct="1">
        <a:spcBef>
          <a:spcPct val="20000"/>
        </a:spcBef>
        <a:spcAft>
          <a:spcPct val="0"/>
        </a:spcAft>
        <a:buFont typeface="Arial" charset="0"/>
        <a:buChar char="~"/>
        <a:defRPr sz="1600">
          <a:solidFill>
            <a:schemeClr val="tx1"/>
          </a:solidFill>
          <a:latin typeface="+mn-lt"/>
          <a:ea typeface="+mn-ea"/>
        </a:defRPr>
      </a:lvl6pPr>
      <a:lvl7pPr marL="2970117" indent="-228471" algn="l" rtl="0" eaLnBrk="1" fontAlgn="base" hangingPunct="1">
        <a:spcBef>
          <a:spcPct val="20000"/>
        </a:spcBef>
        <a:spcAft>
          <a:spcPct val="0"/>
        </a:spcAft>
        <a:buFont typeface="Arial" charset="0"/>
        <a:buChar char="~"/>
        <a:defRPr sz="1600">
          <a:solidFill>
            <a:schemeClr val="tx1"/>
          </a:solidFill>
          <a:latin typeface="+mn-lt"/>
          <a:ea typeface="+mn-ea"/>
        </a:defRPr>
      </a:lvl7pPr>
      <a:lvl8pPr marL="3427056" indent="-228471" algn="l" rtl="0" eaLnBrk="1" fontAlgn="base" hangingPunct="1">
        <a:spcBef>
          <a:spcPct val="20000"/>
        </a:spcBef>
        <a:spcAft>
          <a:spcPct val="0"/>
        </a:spcAft>
        <a:buFont typeface="Arial" charset="0"/>
        <a:buChar char="~"/>
        <a:defRPr sz="1600">
          <a:solidFill>
            <a:schemeClr val="tx1"/>
          </a:solidFill>
          <a:latin typeface="+mn-lt"/>
          <a:ea typeface="+mn-ea"/>
        </a:defRPr>
      </a:lvl8pPr>
      <a:lvl9pPr marL="3883997" indent="-228471" algn="l" rtl="0" eaLnBrk="1" fontAlgn="base" hangingPunct="1">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3882" rtl="0" eaLnBrk="1" latinLnBrk="0" hangingPunct="1">
        <a:defRPr sz="1700" kern="1200">
          <a:solidFill>
            <a:schemeClr val="tx1"/>
          </a:solidFill>
          <a:latin typeface="+mn-lt"/>
          <a:ea typeface="+mn-ea"/>
          <a:cs typeface="+mn-cs"/>
        </a:defRPr>
      </a:lvl1pPr>
      <a:lvl2pPr marL="456944" algn="l" defTabSz="913882" rtl="0" eaLnBrk="1" latinLnBrk="0" hangingPunct="1">
        <a:defRPr sz="1700" kern="1200">
          <a:solidFill>
            <a:schemeClr val="tx1"/>
          </a:solidFill>
          <a:latin typeface="+mn-lt"/>
          <a:ea typeface="+mn-ea"/>
          <a:cs typeface="+mn-cs"/>
        </a:defRPr>
      </a:lvl2pPr>
      <a:lvl3pPr marL="913882" algn="l" defTabSz="913882" rtl="0" eaLnBrk="1" latinLnBrk="0" hangingPunct="1">
        <a:defRPr sz="1700" kern="1200">
          <a:solidFill>
            <a:schemeClr val="tx1"/>
          </a:solidFill>
          <a:latin typeface="+mn-lt"/>
          <a:ea typeface="+mn-ea"/>
          <a:cs typeface="+mn-cs"/>
        </a:defRPr>
      </a:lvl3pPr>
      <a:lvl4pPr marL="1370823" algn="l" defTabSz="913882" rtl="0" eaLnBrk="1" latinLnBrk="0" hangingPunct="1">
        <a:defRPr sz="1700" kern="1200">
          <a:solidFill>
            <a:schemeClr val="tx1"/>
          </a:solidFill>
          <a:latin typeface="+mn-lt"/>
          <a:ea typeface="+mn-ea"/>
          <a:cs typeface="+mn-cs"/>
        </a:defRPr>
      </a:lvl4pPr>
      <a:lvl5pPr marL="1827764" algn="l" defTabSz="913882" rtl="0" eaLnBrk="1" latinLnBrk="0" hangingPunct="1">
        <a:defRPr sz="1700" kern="1200">
          <a:solidFill>
            <a:schemeClr val="tx1"/>
          </a:solidFill>
          <a:latin typeface="+mn-lt"/>
          <a:ea typeface="+mn-ea"/>
          <a:cs typeface="+mn-cs"/>
        </a:defRPr>
      </a:lvl5pPr>
      <a:lvl6pPr marL="2284704" algn="l" defTabSz="913882" rtl="0" eaLnBrk="1" latinLnBrk="0" hangingPunct="1">
        <a:defRPr sz="1700" kern="1200">
          <a:solidFill>
            <a:schemeClr val="tx1"/>
          </a:solidFill>
          <a:latin typeface="+mn-lt"/>
          <a:ea typeface="+mn-ea"/>
          <a:cs typeface="+mn-cs"/>
        </a:defRPr>
      </a:lvl6pPr>
      <a:lvl7pPr marL="2741647" algn="l" defTabSz="913882" rtl="0" eaLnBrk="1" latinLnBrk="0" hangingPunct="1">
        <a:defRPr sz="1700" kern="1200">
          <a:solidFill>
            <a:schemeClr val="tx1"/>
          </a:solidFill>
          <a:latin typeface="+mn-lt"/>
          <a:ea typeface="+mn-ea"/>
          <a:cs typeface="+mn-cs"/>
        </a:defRPr>
      </a:lvl7pPr>
      <a:lvl8pPr marL="3198586" algn="l" defTabSz="913882" rtl="0" eaLnBrk="1" latinLnBrk="0" hangingPunct="1">
        <a:defRPr sz="1700" kern="1200">
          <a:solidFill>
            <a:schemeClr val="tx1"/>
          </a:solidFill>
          <a:latin typeface="+mn-lt"/>
          <a:ea typeface="+mn-ea"/>
          <a:cs typeface="+mn-cs"/>
        </a:defRPr>
      </a:lvl8pPr>
      <a:lvl9pPr marL="3655526" algn="l" defTabSz="913882" rtl="0" eaLnBrk="1" latinLnBrk="0" hangingPunct="1">
        <a:defRPr sz="17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0" name="Picture 104" descr="PPT胶片内页元素-16比9-内页灰条"/>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 y="6224591"/>
            <a:ext cx="12190412" cy="633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1" name="Picture 101" descr="图片3副本"/>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0182230" y="6387319"/>
            <a:ext cx="1295399"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2" name="Text Box 8"/>
          <p:cNvSpPr txBox="1">
            <a:spLocks noChangeArrowheads="1"/>
          </p:cNvSpPr>
          <p:nvPr/>
        </p:nvSpPr>
        <p:spPr bwMode="auto">
          <a:xfrm>
            <a:off x="876310" y="6478502"/>
            <a:ext cx="2532288" cy="18466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lIns="0" tIns="0" rIns="80066" bIns="0">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a:defRPr/>
            </a:pPr>
            <a:r>
              <a:rPr lang="en-US" altLang="zh-CN" sz="1200" dirty="0" smtClean="0">
                <a:solidFill>
                  <a:prstClr val="black"/>
                </a:solidFill>
                <a:latin typeface="FrutigerNext LT Bold" pitchFamily="34" charset="0"/>
                <a:ea typeface="MS PGothic" pitchFamily="34" charset="-128"/>
              </a:rPr>
              <a:t>HUAWEI TECHNOLOGIES CO., LTD.</a:t>
            </a:r>
          </a:p>
        </p:txBody>
      </p:sp>
      <p:sp>
        <p:nvSpPr>
          <p:cNvPr id="8197" name="Rectangle 13"/>
          <p:cNvSpPr>
            <a:spLocks noGrp="1" noChangeArrowheads="1"/>
          </p:cNvSpPr>
          <p:nvPr>
            <p:ph type="title"/>
          </p:nvPr>
        </p:nvSpPr>
        <p:spPr bwMode="auto">
          <a:xfrm>
            <a:off x="225136" y="256178"/>
            <a:ext cx="11731338" cy="871537"/>
          </a:xfrm>
          <a:prstGeom prst="rect">
            <a:avLst/>
          </a:prstGeom>
          <a:noFill/>
          <a:ln w="9525">
            <a:noFill/>
            <a:miter lim="800000"/>
            <a:headEnd/>
            <a:tailEnd/>
          </a:ln>
        </p:spPr>
        <p:txBody>
          <a:bodyPr vert="horz" wrap="square" lIns="0" tIns="40040" rIns="80082" bIns="40040" numCol="1" anchor="ctr" anchorCtr="0" compatLnSpc="1">
            <a:prstTxWarp prst="textNoShape">
              <a:avLst/>
            </a:prstTxWarp>
          </a:bodyPr>
          <a:lstStyle/>
          <a:p>
            <a:pPr lvl="0"/>
            <a:r>
              <a:rPr lang="en-US" altLang="zh-CN" dirty="0" smtClean="0"/>
              <a:t>Click to edit Master title style</a:t>
            </a:r>
            <a:endParaRPr lang="zh-CN" altLang="en-US" dirty="0" smtClean="0"/>
          </a:p>
        </p:txBody>
      </p:sp>
      <p:sp>
        <p:nvSpPr>
          <p:cNvPr id="10247" name="Rectangle 21"/>
          <p:cNvSpPr>
            <a:spLocks noChangeArrowheads="1"/>
          </p:cNvSpPr>
          <p:nvPr/>
        </p:nvSpPr>
        <p:spPr bwMode="auto">
          <a:xfrm>
            <a:off x="4501765" y="6492834"/>
            <a:ext cx="2905972" cy="138499"/>
          </a:xfrm>
          <a:prstGeom prst="rect">
            <a:avLst/>
          </a:prstGeom>
          <a:noFill/>
          <a:ln w="9525" algn="ctr">
            <a:noFill/>
            <a:miter lim="800000"/>
            <a:headEnd/>
            <a:tailEnd/>
          </a:ln>
          <a:effectLst/>
        </p:spPr>
        <p:txBody>
          <a:bodyPr wrap="none" lIns="80034" tIns="0" rIns="80034" bIns="0">
            <a:spAutoFit/>
          </a:bodyPr>
          <a:lstStyle/>
          <a:p>
            <a:pPr defTabSz="801235" eaLnBrk="0" hangingPunct="0">
              <a:defRPr/>
            </a:pPr>
            <a:r>
              <a:rPr lang="en-US" altLang="zh-CN" sz="900" dirty="0" smtClean="0">
                <a:solidFill>
                  <a:srgbClr val="000000"/>
                </a:solidFill>
                <a:latin typeface="FrutigerNext LT Regular" pitchFamily="34" charset="0"/>
                <a:ea typeface="宋体" charset="-122"/>
              </a:rPr>
              <a:t>Huawei proprietary. No spread without permission.</a:t>
            </a:r>
            <a:endParaRPr lang="en-US" altLang="zh-CN" sz="900" dirty="0">
              <a:solidFill>
                <a:prstClr val="black"/>
              </a:solidFill>
              <a:latin typeface="FrutigerNext LT Regular" pitchFamily="34" charset="0"/>
              <a:ea typeface="ＭＳ Ｐゴシック" pitchFamily="34" charset="-128"/>
            </a:endParaRPr>
          </a:p>
        </p:txBody>
      </p:sp>
      <p:sp>
        <p:nvSpPr>
          <p:cNvPr id="8199" name="Rectangle 68"/>
          <p:cNvSpPr>
            <a:spLocks noGrp="1" noChangeArrowheads="1"/>
          </p:cNvSpPr>
          <p:nvPr>
            <p:ph type="body" idx="1"/>
          </p:nvPr>
        </p:nvSpPr>
        <p:spPr bwMode="auto">
          <a:xfrm>
            <a:off x="876303" y="1628788"/>
            <a:ext cx="10442576" cy="4194175"/>
          </a:xfrm>
          <a:prstGeom prst="rect">
            <a:avLst/>
          </a:prstGeom>
          <a:noFill/>
          <a:ln w="9525">
            <a:noFill/>
            <a:miter lim="800000"/>
            <a:headEnd/>
            <a:tailEnd/>
          </a:ln>
        </p:spPr>
        <p:txBody>
          <a:bodyPr vert="horz" wrap="square" lIns="80094" tIns="40046" rIns="80094" bIns="40046" numCol="1" anchor="t" anchorCtr="0" compatLnSpc="1">
            <a:prstTxWarp prst="textNoShape">
              <a:avLst/>
            </a:prstTxWarp>
          </a:bodyPr>
          <a:lstStyle/>
          <a:p>
            <a:pPr lvl="0"/>
            <a:r>
              <a:rPr lang="en-US" altLang="zh-CN" dirty="0" smtClean="0"/>
              <a:t>Click to edit Master text styles</a:t>
            </a:r>
            <a:endParaRPr lang="zh-CN" altLang="en-US" dirty="0" smtClean="0"/>
          </a:p>
          <a:p>
            <a:pPr lvl="1"/>
            <a:r>
              <a:rPr lang="en-US" altLang="zh-CN" dirty="0" smtClean="0"/>
              <a:t>Second level</a:t>
            </a:r>
            <a:endParaRPr lang="zh-CN" altLang="en-US" dirty="0" smtClean="0"/>
          </a:p>
          <a:p>
            <a:pPr lvl="2"/>
            <a:r>
              <a:rPr lang="en-US" altLang="zh-CN" dirty="0" smtClean="0"/>
              <a:t>Third level</a:t>
            </a:r>
            <a:endParaRPr lang="zh-CN" altLang="en-US" dirty="0" smtClean="0"/>
          </a:p>
          <a:p>
            <a:pPr lvl="3"/>
            <a:r>
              <a:rPr lang="en-US" altLang="zh-CN" dirty="0" smtClean="0"/>
              <a:t>Fourth level</a:t>
            </a:r>
            <a:endParaRPr lang="zh-CN" altLang="en-US" dirty="0" smtClean="0"/>
          </a:p>
          <a:p>
            <a:pPr lvl="4"/>
            <a:r>
              <a:rPr lang="en-US" altLang="zh-CN" dirty="0" smtClean="0"/>
              <a:t>Fifth level</a:t>
            </a:r>
            <a:endParaRPr lang="zh-CN" altLang="en-US" dirty="0" smtClean="0"/>
          </a:p>
        </p:txBody>
      </p:sp>
      <p:grpSp>
        <p:nvGrpSpPr>
          <p:cNvPr id="2" name="Group 88"/>
          <p:cNvGrpSpPr>
            <a:grpSpLocks/>
          </p:cNvGrpSpPr>
          <p:nvPr/>
        </p:nvGrpSpPr>
        <p:grpSpPr bwMode="auto">
          <a:xfrm>
            <a:off x="12436540" y="3832237"/>
            <a:ext cx="1151766" cy="3025775"/>
            <a:chOff x="5874" y="2414"/>
            <a:chExt cx="544" cy="1906"/>
          </a:xfrm>
        </p:grpSpPr>
        <p:sp>
          <p:nvSpPr>
            <p:cNvPr id="10326" name="Rectangle 86"/>
            <p:cNvSpPr>
              <a:spLocks noChangeArrowheads="1"/>
            </p:cNvSpPr>
            <p:nvPr userDrawn="1"/>
          </p:nvSpPr>
          <p:spPr bwMode="auto">
            <a:xfrm>
              <a:off x="5874" y="2414"/>
              <a:ext cx="544" cy="1906"/>
            </a:xfrm>
            <a:prstGeom prst="rect">
              <a:avLst/>
            </a:prstGeom>
            <a:solidFill>
              <a:schemeClr val="bg1"/>
            </a:solidFill>
            <a:ln w="9525">
              <a:noFill/>
              <a:miter lim="800000"/>
              <a:headEnd/>
              <a:tailEnd/>
            </a:ln>
            <a:effectLst/>
          </p:spPr>
          <p:txBody>
            <a:bodyPr wrap="none" anchor="ctr"/>
            <a:lstStyle/>
            <a:p>
              <a:pPr>
                <a:defRPr/>
              </a:pPr>
              <a:endParaRPr lang="zh-CN" altLang="en-US" sz="1700" dirty="0">
                <a:solidFill>
                  <a:prstClr val="black"/>
                </a:solidFill>
                <a:latin typeface="Calibri" pitchFamily="34" charset="0"/>
                <a:ea typeface="宋体" charset="-122"/>
              </a:endParaRPr>
            </a:p>
          </p:txBody>
        </p:sp>
        <p:grpSp>
          <p:nvGrpSpPr>
            <p:cNvPr id="3" name="Group 87"/>
            <p:cNvGrpSpPr>
              <a:grpSpLocks/>
            </p:cNvGrpSpPr>
            <p:nvPr userDrawn="1"/>
          </p:nvGrpSpPr>
          <p:grpSpPr bwMode="auto">
            <a:xfrm>
              <a:off x="5941" y="2475"/>
              <a:ext cx="409" cy="1783"/>
              <a:chOff x="5921" y="2387"/>
              <a:chExt cx="409" cy="1783"/>
            </a:xfrm>
          </p:grpSpPr>
          <p:grpSp>
            <p:nvGrpSpPr>
              <p:cNvPr id="4" name="Group 18"/>
              <p:cNvGrpSpPr>
                <a:grpSpLocks noChangeAspect="1"/>
              </p:cNvGrpSpPr>
              <p:nvPr userDrawn="1"/>
            </p:nvGrpSpPr>
            <p:grpSpPr bwMode="auto">
              <a:xfrm>
                <a:off x="5921" y="2506"/>
                <a:ext cx="409" cy="101"/>
                <a:chOff x="5893" y="2387"/>
                <a:chExt cx="466" cy="115"/>
              </a:xfrm>
            </p:grpSpPr>
            <p:sp>
              <p:nvSpPr>
                <p:cNvPr id="10315" name="Rectangle 19"/>
                <p:cNvSpPr>
                  <a:spLocks noChangeAspect="1" noChangeArrowheads="1"/>
                </p:cNvSpPr>
                <p:nvPr userDrawn="1"/>
              </p:nvSpPr>
              <p:spPr bwMode="auto">
                <a:xfrm flipV="1">
                  <a:off x="6010" y="2387"/>
                  <a:ext cx="116" cy="115"/>
                </a:xfrm>
                <a:prstGeom prst="rect">
                  <a:avLst/>
                </a:prstGeom>
                <a:solidFill>
                  <a:srgbClr val="FFCC66"/>
                </a:solidFill>
                <a:ln w="9525">
                  <a:noFill/>
                  <a:miter lim="800000"/>
                  <a:headEnd/>
                  <a:tailEnd/>
                </a:ln>
                <a:effectLst/>
              </p:spPr>
              <p:txBody>
                <a:bodyPr rot="10800000" wrap="none" anchor="ctr"/>
                <a:lstStyle/>
                <a:p>
                  <a:pPr>
                    <a:defRPr/>
                  </a:pPr>
                  <a:endParaRPr lang="zh-CN" altLang="en-US" sz="1700" dirty="0">
                    <a:solidFill>
                      <a:prstClr val="black"/>
                    </a:solidFill>
                    <a:latin typeface="Calibri" pitchFamily="34" charset="0"/>
                    <a:ea typeface="宋体" charset="-122"/>
                  </a:endParaRPr>
                </a:p>
              </p:txBody>
            </p:sp>
            <p:sp>
              <p:nvSpPr>
                <p:cNvPr id="10316" name="Rectangle 20"/>
                <p:cNvSpPr>
                  <a:spLocks noChangeAspect="1" noChangeArrowheads="1"/>
                </p:cNvSpPr>
                <p:nvPr userDrawn="1"/>
              </p:nvSpPr>
              <p:spPr bwMode="auto">
                <a:xfrm flipV="1">
                  <a:off x="6127" y="2387"/>
                  <a:ext cx="115" cy="115"/>
                </a:xfrm>
                <a:prstGeom prst="rect">
                  <a:avLst/>
                </a:prstGeom>
                <a:solidFill>
                  <a:srgbClr val="FF9900"/>
                </a:solidFill>
                <a:ln w="9525">
                  <a:noFill/>
                  <a:miter lim="800000"/>
                  <a:headEnd/>
                  <a:tailEnd/>
                </a:ln>
                <a:effectLst/>
              </p:spPr>
              <p:txBody>
                <a:bodyPr rot="10800000" wrap="none" anchor="ctr"/>
                <a:lstStyle/>
                <a:p>
                  <a:pPr>
                    <a:defRPr/>
                  </a:pPr>
                  <a:endParaRPr lang="zh-CN" altLang="en-US" sz="1700" dirty="0">
                    <a:solidFill>
                      <a:prstClr val="black"/>
                    </a:solidFill>
                    <a:latin typeface="Calibri" pitchFamily="34" charset="0"/>
                    <a:ea typeface="宋体" charset="-122"/>
                  </a:endParaRPr>
                </a:p>
              </p:txBody>
            </p:sp>
            <p:sp>
              <p:nvSpPr>
                <p:cNvPr id="10317" name="Rectangle 21"/>
                <p:cNvSpPr>
                  <a:spLocks noChangeAspect="1" noChangeArrowheads="1"/>
                </p:cNvSpPr>
                <p:nvPr userDrawn="1"/>
              </p:nvSpPr>
              <p:spPr bwMode="auto">
                <a:xfrm flipV="1">
                  <a:off x="6242" y="2387"/>
                  <a:ext cx="117" cy="115"/>
                </a:xfrm>
                <a:prstGeom prst="rect">
                  <a:avLst/>
                </a:prstGeom>
                <a:solidFill>
                  <a:srgbClr val="99660A"/>
                </a:solidFill>
                <a:ln w="9525">
                  <a:noFill/>
                  <a:miter lim="800000"/>
                  <a:headEnd/>
                  <a:tailEnd/>
                </a:ln>
                <a:effectLst/>
              </p:spPr>
              <p:txBody>
                <a:bodyPr rot="10800000" wrap="none" anchor="ctr"/>
                <a:lstStyle/>
                <a:p>
                  <a:pPr>
                    <a:defRPr/>
                  </a:pPr>
                  <a:endParaRPr lang="zh-CN" altLang="en-US" sz="1700" dirty="0">
                    <a:solidFill>
                      <a:prstClr val="black"/>
                    </a:solidFill>
                    <a:latin typeface="Calibri" pitchFamily="34" charset="0"/>
                    <a:ea typeface="宋体" charset="-122"/>
                  </a:endParaRPr>
                </a:p>
              </p:txBody>
            </p:sp>
            <p:sp>
              <p:nvSpPr>
                <p:cNvPr id="10318" name="Rectangle 22"/>
                <p:cNvSpPr>
                  <a:spLocks noChangeAspect="1" noChangeArrowheads="1"/>
                </p:cNvSpPr>
                <p:nvPr userDrawn="1"/>
              </p:nvSpPr>
              <p:spPr bwMode="auto">
                <a:xfrm flipV="1">
                  <a:off x="5893" y="2387"/>
                  <a:ext cx="117" cy="115"/>
                </a:xfrm>
                <a:prstGeom prst="rect">
                  <a:avLst/>
                </a:prstGeom>
                <a:solidFill>
                  <a:srgbClr val="FFCC99"/>
                </a:solidFill>
                <a:ln w="9525">
                  <a:noFill/>
                  <a:miter lim="800000"/>
                  <a:headEnd/>
                  <a:tailEnd/>
                </a:ln>
                <a:effectLst/>
              </p:spPr>
              <p:txBody>
                <a:bodyPr rot="10800000" wrap="none" anchor="ctr"/>
                <a:lstStyle/>
                <a:p>
                  <a:pPr>
                    <a:defRPr/>
                  </a:pPr>
                  <a:endParaRPr lang="zh-CN" altLang="en-US" sz="1700" dirty="0">
                    <a:solidFill>
                      <a:prstClr val="black"/>
                    </a:solidFill>
                    <a:latin typeface="Calibri" pitchFamily="34" charset="0"/>
                    <a:ea typeface="宋体" charset="-122"/>
                  </a:endParaRPr>
                </a:p>
              </p:txBody>
            </p:sp>
          </p:grpSp>
          <p:grpSp>
            <p:nvGrpSpPr>
              <p:cNvPr id="5" name="Group 23"/>
              <p:cNvGrpSpPr>
                <a:grpSpLocks noChangeAspect="1"/>
              </p:cNvGrpSpPr>
              <p:nvPr userDrawn="1"/>
            </p:nvGrpSpPr>
            <p:grpSpPr bwMode="auto">
              <a:xfrm>
                <a:off x="5921" y="2626"/>
                <a:ext cx="409" cy="101"/>
                <a:chOff x="5893" y="2523"/>
                <a:chExt cx="466" cy="115"/>
              </a:xfrm>
            </p:grpSpPr>
            <p:sp>
              <p:nvSpPr>
                <p:cNvPr id="10311" name="Rectangle 24"/>
                <p:cNvSpPr>
                  <a:spLocks noChangeAspect="1" noChangeArrowheads="1"/>
                </p:cNvSpPr>
                <p:nvPr userDrawn="1"/>
              </p:nvSpPr>
              <p:spPr bwMode="auto">
                <a:xfrm flipV="1">
                  <a:off x="6010" y="2523"/>
                  <a:ext cx="116" cy="115"/>
                </a:xfrm>
                <a:prstGeom prst="rect">
                  <a:avLst/>
                </a:prstGeom>
                <a:solidFill>
                  <a:srgbClr val="99CCFF"/>
                </a:solidFill>
                <a:ln w="9525">
                  <a:noFill/>
                  <a:miter lim="800000"/>
                  <a:headEnd/>
                  <a:tailEnd/>
                </a:ln>
                <a:effectLst/>
              </p:spPr>
              <p:txBody>
                <a:bodyPr rot="10800000" wrap="none" anchor="ctr"/>
                <a:lstStyle/>
                <a:p>
                  <a:pPr>
                    <a:defRPr/>
                  </a:pPr>
                  <a:endParaRPr lang="zh-CN" altLang="en-US" sz="1700" dirty="0">
                    <a:solidFill>
                      <a:prstClr val="black"/>
                    </a:solidFill>
                    <a:latin typeface="Calibri" pitchFamily="34" charset="0"/>
                    <a:ea typeface="宋体" charset="-122"/>
                  </a:endParaRPr>
                </a:p>
              </p:txBody>
            </p:sp>
            <p:sp>
              <p:nvSpPr>
                <p:cNvPr id="10312" name="Rectangle 25"/>
                <p:cNvSpPr>
                  <a:spLocks noChangeAspect="1" noChangeArrowheads="1"/>
                </p:cNvSpPr>
                <p:nvPr userDrawn="1"/>
              </p:nvSpPr>
              <p:spPr bwMode="auto">
                <a:xfrm flipV="1">
                  <a:off x="6127" y="2523"/>
                  <a:ext cx="115" cy="115"/>
                </a:xfrm>
                <a:prstGeom prst="rect">
                  <a:avLst/>
                </a:prstGeom>
                <a:solidFill>
                  <a:srgbClr val="99CCCC"/>
                </a:solidFill>
                <a:ln w="9525">
                  <a:noFill/>
                  <a:miter lim="800000"/>
                  <a:headEnd/>
                  <a:tailEnd/>
                </a:ln>
                <a:effectLst/>
              </p:spPr>
              <p:txBody>
                <a:bodyPr rot="10800000" wrap="none" anchor="ctr"/>
                <a:lstStyle/>
                <a:p>
                  <a:pPr>
                    <a:defRPr/>
                  </a:pPr>
                  <a:endParaRPr lang="zh-CN" altLang="en-US" sz="1700" dirty="0">
                    <a:solidFill>
                      <a:prstClr val="black"/>
                    </a:solidFill>
                    <a:latin typeface="Calibri" pitchFamily="34" charset="0"/>
                    <a:ea typeface="宋体" charset="-122"/>
                  </a:endParaRPr>
                </a:p>
              </p:txBody>
            </p:sp>
            <p:sp>
              <p:nvSpPr>
                <p:cNvPr id="10313" name="Rectangle 26"/>
                <p:cNvSpPr>
                  <a:spLocks noChangeAspect="1" noChangeArrowheads="1"/>
                </p:cNvSpPr>
                <p:nvPr userDrawn="1"/>
              </p:nvSpPr>
              <p:spPr bwMode="auto">
                <a:xfrm flipV="1">
                  <a:off x="6242" y="2523"/>
                  <a:ext cx="117" cy="115"/>
                </a:xfrm>
                <a:prstGeom prst="rect">
                  <a:avLst/>
                </a:prstGeom>
                <a:solidFill>
                  <a:srgbClr val="009999"/>
                </a:solidFill>
                <a:ln w="9525">
                  <a:noFill/>
                  <a:miter lim="800000"/>
                  <a:headEnd/>
                  <a:tailEnd/>
                </a:ln>
                <a:effectLst/>
              </p:spPr>
              <p:txBody>
                <a:bodyPr rot="10800000" wrap="none" anchor="ctr"/>
                <a:lstStyle/>
                <a:p>
                  <a:pPr>
                    <a:defRPr/>
                  </a:pPr>
                  <a:endParaRPr lang="zh-CN" altLang="en-US" sz="1700" dirty="0">
                    <a:solidFill>
                      <a:prstClr val="black"/>
                    </a:solidFill>
                    <a:latin typeface="Calibri" pitchFamily="34" charset="0"/>
                    <a:ea typeface="宋体" charset="-122"/>
                  </a:endParaRPr>
                </a:p>
              </p:txBody>
            </p:sp>
            <p:sp>
              <p:nvSpPr>
                <p:cNvPr id="10314" name="Rectangle 27"/>
                <p:cNvSpPr>
                  <a:spLocks noChangeAspect="1" noChangeArrowheads="1"/>
                </p:cNvSpPr>
                <p:nvPr userDrawn="1"/>
              </p:nvSpPr>
              <p:spPr bwMode="auto">
                <a:xfrm flipV="1">
                  <a:off x="5893" y="2523"/>
                  <a:ext cx="117" cy="115"/>
                </a:xfrm>
                <a:prstGeom prst="rect">
                  <a:avLst/>
                </a:prstGeom>
                <a:solidFill>
                  <a:srgbClr val="CCCCFF"/>
                </a:solidFill>
                <a:ln w="9525">
                  <a:noFill/>
                  <a:miter lim="800000"/>
                  <a:headEnd/>
                  <a:tailEnd/>
                </a:ln>
                <a:effectLst/>
              </p:spPr>
              <p:txBody>
                <a:bodyPr rot="10800000" wrap="none" anchor="ctr"/>
                <a:lstStyle/>
                <a:p>
                  <a:pPr>
                    <a:defRPr/>
                  </a:pPr>
                  <a:endParaRPr lang="zh-CN" altLang="en-US" sz="1700" dirty="0">
                    <a:solidFill>
                      <a:prstClr val="black"/>
                    </a:solidFill>
                    <a:latin typeface="Calibri" pitchFamily="34" charset="0"/>
                    <a:ea typeface="宋体" charset="-122"/>
                  </a:endParaRPr>
                </a:p>
              </p:txBody>
            </p:sp>
          </p:grpSp>
          <p:grpSp>
            <p:nvGrpSpPr>
              <p:cNvPr id="6" name="Group 28"/>
              <p:cNvGrpSpPr>
                <a:grpSpLocks noChangeAspect="1"/>
              </p:cNvGrpSpPr>
              <p:nvPr userDrawn="1"/>
            </p:nvGrpSpPr>
            <p:grpSpPr bwMode="auto">
              <a:xfrm>
                <a:off x="5921" y="2745"/>
                <a:ext cx="409" cy="101"/>
                <a:chOff x="5893" y="2659"/>
                <a:chExt cx="466" cy="115"/>
              </a:xfrm>
            </p:grpSpPr>
            <p:sp>
              <p:nvSpPr>
                <p:cNvPr id="10307" name="Rectangle 29"/>
                <p:cNvSpPr>
                  <a:spLocks noChangeAspect="1" noChangeArrowheads="1"/>
                </p:cNvSpPr>
                <p:nvPr userDrawn="1"/>
              </p:nvSpPr>
              <p:spPr bwMode="auto">
                <a:xfrm flipV="1">
                  <a:off x="6010" y="2659"/>
                  <a:ext cx="116" cy="115"/>
                </a:xfrm>
                <a:prstGeom prst="rect">
                  <a:avLst/>
                </a:prstGeom>
                <a:solidFill>
                  <a:srgbClr val="99CCCC"/>
                </a:solidFill>
                <a:ln w="9525">
                  <a:noFill/>
                  <a:miter lim="800000"/>
                  <a:headEnd/>
                  <a:tailEnd/>
                </a:ln>
                <a:effectLst/>
              </p:spPr>
              <p:txBody>
                <a:bodyPr rot="10800000" wrap="none" anchor="ctr"/>
                <a:lstStyle/>
                <a:p>
                  <a:pPr>
                    <a:defRPr/>
                  </a:pPr>
                  <a:endParaRPr lang="zh-CN" altLang="en-US" sz="1700" dirty="0">
                    <a:solidFill>
                      <a:prstClr val="black"/>
                    </a:solidFill>
                    <a:latin typeface="Calibri" pitchFamily="34" charset="0"/>
                    <a:ea typeface="宋体" charset="-122"/>
                  </a:endParaRPr>
                </a:p>
              </p:txBody>
            </p:sp>
            <p:sp>
              <p:nvSpPr>
                <p:cNvPr id="10308" name="Rectangle 30"/>
                <p:cNvSpPr>
                  <a:spLocks noChangeAspect="1" noChangeArrowheads="1"/>
                </p:cNvSpPr>
                <p:nvPr userDrawn="1"/>
              </p:nvSpPr>
              <p:spPr bwMode="auto">
                <a:xfrm flipV="1">
                  <a:off x="6127" y="2659"/>
                  <a:ext cx="115" cy="115"/>
                </a:xfrm>
                <a:prstGeom prst="rect">
                  <a:avLst/>
                </a:prstGeom>
                <a:solidFill>
                  <a:srgbClr val="0099CC"/>
                </a:solidFill>
                <a:ln w="9525">
                  <a:noFill/>
                  <a:miter lim="800000"/>
                  <a:headEnd/>
                  <a:tailEnd/>
                </a:ln>
                <a:effectLst/>
              </p:spPr>
              <p:txBody>
                <a:bodyPr rot="10800000" wrap="none" anchor="ctr"/>
                <a:lstStyle/>
                <a:p>
                  <a:pPr>
                    <a:defRPr/>
                  </a:pPr>
                  <a:endParaRPr lang="zh-CN" altLang="en-US" sz="1700" dirty="0">
                    <a:solidFill>
                      <a:prstClr val="black"/>
                    </a:solidFill>
                    <a:latin typeface="Calibri" pitchFamily="34" charset="0"/>
                    <a:ea typeface="宋体" charset="-122"/>
                  </a:endParaRPr>
                </a:p>
              </p:txBody>
            </p:sp>
            <p:sp>
              <p:nvSpPr>
                <p:cNvPr id="10309" name="Rectangle 31"/>
                <p:cNvSpPr>
                  <a:spLocks noChangeAspect="1" noChangeArrowheads="1"/>
                </p:cNvSpPr>
                <p:nvPr userDrawn="1"/>
              </p:nvSpPr>
              <p:spPr bwMode="auto">
                <a:xfrm flipV="1">
                  <a:off x="6242" y="2659"/>
                  <a:ext cx="117" cy="115"/>
                </a:xfrm>
                <a:prstGeom prst="rect">
                  <a:avLst/>
                </a:prstGeom>
                <a:solidFill>
                  <a:srgbClr val="006699"/>
                </a:solidFill>
                <a:ln w="9525">
                  <a:noFill/>
                  <a:miter lim="800000"/>
                  <a:headEnd/>
                  <a:tailEnd/>
                </a:ln>
                <a:effectLst/>
              </p:spPr>
              <p:txBody>
                <a:bodyPr rot="10800000" wrap="none" anchor="ctr"/>
                <a:lstStyle/>
                <a:p>
                  <a:pPr>
                    <a:defRPr/>
                  </a:pPr>
                  <a:endParaRPr lang="zh-CN" altLang="en-US" sz="1700" dirty="0">
                    <a:solidFill>
                      <a:prstClr val="black"/>
                    </a:solidFill>
                    <a:latin typeface="Calibri" pitchFamily="34" charset="0"/>
                    <a:ea typeface="宋体" charset="-122"/>
                  </a:endParaRPr>
                </a:p>
              </p:txBody>
            </p:sp>
            <p:sp>
              <p:nvSpPr>
                <p:cNvPr id="10310" name="Rectangle 32"/>
                <p:cNvSpPr>
                  <a:spLocks noChangeAspect="1" noChangeArrowheads="1"/>
                </p:cNvSpPr>
                <p:nvPr userDrawn="1"/>
              </p:nvSpPr>
              <p:spPr bwMode="auto">
                <a:xfrm flipV="1">
                  <a:off x="5893" y="2659"/>
                  <a:ext cx="117" cy="115"/>
                </a:xfrm>
                <a:prstGeom prst="rect">
                  <a:avLst/>
                </a:prstGeom>
                <a:solidFill>
                  <a:srgbClr val="CCFF99"/>
                </a:solidFill>
                <a:ln w="9525">
                  <a:noFill/>
                  <a:miter lim="800000"/>
                  <a:headEnd/>
                  <a:tailEnd/>
                </a:ln>
                <a:effectLst/>
              </p:spPr>
              <p:txBody>
                <a:bodyPr rot="10800000" wrap="none" anchor="ctr"/>
                <a:lstStyle/>
                <a:p>
                  <a:pPr>
                    <a:defRPr/>
                  </a:pPr>
                  <a:endParaRPr lang="zh-CN" altLang="en-US" sz="1700" dirty="0">
                    <a:solidFill>
                      <a:prstClr val="black"/>
                    </a:solidFill>
                    <a:latin typeface="Calibri" pitchFamily="34" charset="0"/>
                    <a:ea typeface="宋体" charset="-122"/>
                  </a:endParaRPr>
                </a:p>
              </p:txBody>
            </p:sp>
          </p:grpSp>
          <p:grpSp>
            <p:nvGrpSpPr>
              <p:cNvPr id="7" name="Group 33"/>
              <p:cNvGrpSpPr>
                <a:grpSpLocks noChangeAspect="1"/>
              </p:cNvGrpSpPr>
              <p:nvPr userDrawn="1"/>
            </p:nvGrpSpPr>
            <p:grpSpPr bwMode="auto">
              <a:xfrm>
                <a:off x="5921" y="2387"/>
                <a:ext cx="409" cy="104"/>
                <a:chOff x="5893" y="2251"/>
                <a:chExt cx="466" cy="119"/>
              </a:xfrm>
            </p:grpSpPr>
            <p:sp>
              <p:nvSpPr>
                <p:cNvPr id="10303" name="Rectangle 34"/>
                <p:cNvSpPr>
                  <a:spLocks noChangeAspect="1" noChangeArrowheads="1"/>
                </p:cNvSpPr>
                <p:nvPr userDrawn="1"/>
              </p:nvSpPr>
              <p:spPr bwMode="auto">
                <a:xfrm flipV="1">
                  <a:off x="6127" y="2251"/>
                  <a:ext cx="115" cy="119"/>
                </a:xfrm>
                <a:prstGeom prst="rect">
                  <a:avLst/>
                </a:prstGeom>
                <a:solidFill>
                  <a:srgbClr val="FF9900"/>
                </a:solidFill>
                <a:ln w="9525">
                  <a:noFill/>
                  <a:miter lim="800000"/>
                  <a:headEnd/>
                  <a:tailEnd/>
                </a:ln>
                <a:effectLst/>
              </p:spPr>
              <p:txBody>
                <a:bodyPr rot="10800000" wrap="none" anchor="ctr"/>
                <a:lstStyle/>
                <a:p>
                  <a:pPr>
                    <a:defRPr/>
                  </a:pPr>
                  <a:endParaRPr lang="zh-CN" altLang="en-US" sz="1700" dirty="0">
                    <a:solidFill>
                      <a:prstClr val="black"/>
                    </a:solidFill>
                    <a:latin typeface="Calibri" pitchFamily="34" charset="0"/>
                    <a:ea typeface="宋体" charset="-122"/>
                  </a:endParaRPr>
                </a:p>
              </p:txBody>
            </p:sp>
            <p:sp>
              <p:nvSpPr>
                <p:cNvPr id="10304" name="Rectangle 35"/>
                <p:cNvSpPr>
                  <a:spLocks noChangeAspect="1" noChangeArrowheads="1"/>
                </p:cNvSpPr>
                <p:nvPr userDrawn="1"/>
              </p:nvSpPr>
              <p:spPr bwMode="auto">
                <a:xfrm flipV="1">
                  <a:off x="6242" y="2251"/>
                  <a:ext cx="117" cy="119"/>
                </a:xfrm>
                <a:prstGeom prst="rect">
                  <a:avLst/>
                </a:prstGeom>
                <a:solidFill>
                  <a:srgbClr val="CCCCCC"/>
                </a:solidFill>
                <a:ln w="9525">
                  <a:noFill/>
                  <a:miter lim="800000"/>
                  <a:headEnd/>
                  <a:tailEnd/>
                </a:ln>
                <a:effectLst/>
              </p:spPr>
              <p:txBody>
                <a:bodyPr rot="10800000" wrap="none" anchor="ctr"/>
                <a:lstStyle/>
                <a:p>
                  <a:pPr>
                    <a:defRPr/>
                  </a:pPr>
                  <a:endParaRPr lang="zh-CN" altLang="en-US" sz="1700" dirty="0">
                    <a:solidFill>
                      <a:prstClr val="black"/>
                    </a:solidFill>
                    <a:latin typeface="Calibri" pitchFamily="34" charset="0"/>
                    <a:ea typeface="宋体" charset="-122"/>
                  </a:endParaRPr>
                </a:p>
              </p:txBody>
            </p:sp>
            <p:sp>
              <p:nvSpPr>
                <p:cNvPr id="10305" name="Rectangle 36"/>
                <p:cNvSpPr>
                  <a:spLocks noChangeAspect="1" noChangeArrowheads="1"/>
                </p:cNvSpPr>
                <p:nvPr userDrawn="1"/>
              </p:nvSpPr>
              <p:spPr bwMode="auto">
                <a:xfrm flipV="1">
                  <a:off x="5893" y="2251"/>
                  <a:ext cx="117" cy="119"/>
                </a:xfrm>
                <a:prstGeom prst="rect">
                  <a:avLst/>
                </a:prstGeom>
                <a:solidFill>
                  <a:srgbClr val="99CCFF"/>
                </a:solidFill>
                <a:ln w="9525">
                  <a:noFill/>
                  <a:miter lim="800000"/>
                  <a:headEnd/>
                  <a:tailEnd/>
                </a:ln>
                <a:effectLst/>
              </p:spPr>
              <p:txBody>
                <a:bodyPr rot="10800000" wrap="none" anchor="ctr"/>
                <a:lstStyle/>
                <a:p>
                  <a:pPr>
                    <a:defRPr/>
                  </a:pPr>
                  <a:endParaRPr lang="zh-CN" altLang="en-US" sz="1700" dirty="0">
                    <a:solidFill>
                      <a:prstClr val="black"/>
                    </a:solidFill>
                    <a:latin typeface="Calibri" pitchFamily="34" charset="0"/>
                    <a:ea typeface="宋体" charset="-122"/>
                  </a:endParaRPr>
                </a:p>
              </p:txBody>
            </p:sp>
            <p:sp>
              <p:nvSpPr>
                <p:cNvPr id="10306" name="Rectangle 37"/>
                <p:cNvSpPr>
                  <a:spLocks noChangeAspect="1" noChangeArrowheads="1"/>
                </p:cNvSpPr>
                <p:nvPr userDrawn="1"/>
              </p:nvSpPr>
              <p:spPr bwMode="auto">
                <a:xfrm flipV="1">
                  <a:off x="6010" y="2251"/>
                  <a:ext cx="116" cy="119"/>
                </a:xfrm>
                <a:prstGeom prst="rect">
                  <a:avLst/>
                </a:prstGeom>
                <a:solidFill>
                  <a:srgbClr val="669900"/>
                </a:solidFill>
                <a:ln w="9525">
                  <a:noFill/>
                  <a:miter lim="800000"/>
                  <a:headEnd/>
                  <a:tailEnd/>
                </a:ln>
                <a:effectLst/>
              </p:spPr>
              <p:txBody>
                <a:bodyPr rot="10800000" wrap="none" anchor="ctr"/>
                <a:lstStyle/>
                <a:p>
                  <a:pPr>
                    <a:defRPr/>
                  </a:pPr>
                  <a:endParaRPr lang="zh-CN" altLang="en-US" sz="1700" dirty="0">
                    <a:solidFill>
                      <a:prstClr val="black"/>
                    </a:solidFill>
                    <a:latin typeface="Calibri" pitchFamily="34" charset="0"/>
                    <a:ea typeface="宋体" charset="-122"/>
                  </a:endParaRPr>
                </a:p>
              </p:txBody>
            </p:sp>
          </p:grpSp>
          <p:grpSp>
            <p:nvGrpSpPr>
              <p:cNvPr id="8" name="Group 38"/>
              <p:cNvGrpSpPr>
                <a:grpSpLocks noChangeAspect="1"/>
              </p:cNvGrpSpPr>
              <p:nvPr userDrawn="1"/>
            </p:nvGrpSpPr>
            <p:grpSpPr bwMode="auto">
              <a:xfrm>
                <a:off x="5921" y="2944"/>
                <a:ext cx="409" cy="101"/>
                <a:chOff x="5893" y="2886"/>
                <a:chExt cx="466" cy="115"/>
              </a:xfrm>
            </p:grpSpPr>
            <p:sp>
              <p:nvSpPr>
                <p:cNvPr id="10299" name="Rectangle 39"/>
                <p:cNvSpPr>
                  <a:spLocks noChangeAspect="1" noChangeArrowheads="1"/>
                </p:cNvSpPr>
                <p:nvPr userDrawn="1"/>
              </p:nvSpPr>
              <p:spPr bwMode="auto">
                <a:xfrm flipV="1">
                  <a:off x="6010" y="2886"/>
                  <a:ext cx="116" cy="115"/>
                </a:xfrm>
                <a:prstGeom prst="rect">
                  <a:avLst/>
                </a:prstGeom>
                <a:solidFill>
                  <a:srgbClr val="FF9900"/>
                </a:solidFill>
                <a:ln w="9525">
                  <a:noFill/>
                  <a:miter lim="800000"/>
                  <a:headEnd/>
                  <a:tailEnd/>
                </a:ln>
                <a:effectLst/>
              </p:spPr>
              <p:txBody>
                <a:bodyPr rot="10800000" wrap="none" anchor="ctr"/>
                <a:lstStyle/>
                <a:p>
                  <a:pPr>
                    <a:defRPr/>
                  </a:pPr>
                  <a:endParaRPr lang="zh-CN" altLang="en-US" sz="1700" dirty="0">
                    <a:solidFill>
                      <a:prstClr val="black"/>
                    </a:solidFill>
                    <a:latin typeface="Calibri" pitchFamily="34" charset="0"/>
                    <a:ea typeface="宋体" charset="-122"/>
                  </a:endParaRPr>
                </a:p>
              </p:txBody>
            </p:sp>
            <p:sp>
              <p:nvSpPr>
                <p:cNvPr id="10300" name="Rectangle 40"/>
                <p:cNvSpPr>
                  <a:spLocks noChangeAspect="1" noChangeArrowheads="1"/>
                </p:cNvSpPr>
                <p:nvPr userDrawn="1"/>
              </p:nvSpPr>
              <p:spPr bwMode="auto">
                <a:xfrm flipV="1">
                  <a:off x="6127" y="2886"/>
                  <a:ext cx="115" cy="115"/>
                </a:xfrm>
                <a:prstGeom prst="rect">
                  <a:avLst/>
                </a:prstGeom>
                <a:solidFill>
                  <a:srgbClr val="FFCC99"/>
                </a:solidFill>
                <a:ln w="9525">
                  <a:noFill/>
                  <a:miter lim="800000"/>
                  <a:headEnd/>
                  <a:tailEnd/>
                </a:ln>
                <a:effectLst/>
              </p:spPr>
              <p:txBody>
                <a:bodyPr rot="10800000" wrap="none" anchor="ctr"/>
                <a:lstStyle/>
                <a:p>
                  <a:pPr>
                    <a:defRPr/>
                  </a:pPr>
                  <a:endParaRPr lang="zh-CN" altLang="en-US" sz="1700" dirty="0">
                    <a:solidFill>
                      <a:prstClr val="black"/>
                    </a:solidFill>
                    <a:latin typeface="Calibri" pitchFamily="34" charset="0"/>
                    <a:ea typeface="宋体" charset="-122"/>
                  </a:endParaRPr>
                </a:p>
              </p:txBody>
            </p:sp>
            <p:sp>
              <p:nvSpPr>
                <p:cNvPr id="10301" name="Rectangle 41"/>
                <p:cNvSpPr>
                  <a:spLocks noChangeAspect="1" noChangeArrowheads="1"/>
                </p:cNvSpPr>
                <p:nvPr userDrawn="1"/>
              </p:nvSpPr>
              <p:spPr bwMode="auto">
                <a:xfrm flipV="1">
                  <a:off x="6242" y="2886"/>
                  <a:ext cx="117" cy="115"/>
                </a:xfrm>
                <a:prstGeom prst="rect">
                  <a:avLst/>
                </a:prstGeom>
                <a:solidFill>
                  <a:srgbClr val="FFCC66"/>
                </a:solidFill>
                <a:ln w="9525">
                  <a:noFill/>
                  <a:miter lim="800000"/>
                  <a:headEnd/>
                  <a:tailEnd/>
                </a:ln>
                <a:effectLst/>
              </p:spPr>
              <p:txBody>
                <a:bodyPr rot="10800000" wrap="none" anchor="ctr"/>
                <a:lstStyle/>
                <a:p>
                  <a:pPr>
                    <a:defRPr/>
                  </a:pPr>
                  <a:endParaRPr lang="zh-CN" altLang="en-US" sz="1700" dirty="0">
                    <a:solidFill>
                      <a:prstClr val="black"/>
                    </a:solidFill>
                    <a:latin typeface="Calibri" pitchFamily="34" charset="0"/>
                    <a:ea typeface="宋体" charset="-122"/>
                  </a:endParaRPr>
                </a:p>
              </p:txBody>
            </p:sp>
            <p:sp>
              <p:nvSpPr>
                <p:cNvPr id="10302" name="Rectangle 42"/>
                <p:cNvSpPr>
                  <a:spLocks noChangeAspect="1" noChangeArrowheads="1"/>
                </p:cNvSpPr>
                <p:nvPr userDrawn="1"/>
              </p:nvSpPr>
              <p:spPr bwMode="auto">
                <a:xfrm flipV="1">
                  <a:off x="5893" y="2886"/>
                  <a:ext cx="117" cy="115"/>
                </a:xfrm>
                <a:prstGeom prst="rect">
                  <a:avLst/>
                </a:prstGeom>
                <a:solidFill>
                  <a:schemeClr val="tx2"/>
                </a:solidFill>
                <a:ln w="9525">
                  <a:noFill/>
                  <a:miter lim="800000"/>
                  <a:headEnd/>
                  <a:tailEnd/>
                </a:ln>
                <a:effectLst/>
              </p:spPr>
              <p:txBody>
                <a:bodyPr rot="10800000" wrap="none" anchor="ctr"/>
                <a:lstStyle/>
                <a:p>
                  <a:pPr>
                    <a:defRPr/>
                  </a:pPr>
                  <a:endParaRPr lang="zh-CN" altLang="en-US" sz="1700" dirty="0">
                    <a:solidFill>
                      <a:prstClr val="black"/>
                    </a:solidFill>
                    <a:latin typeface="Calibri" pitchFamily="34" charset="0"/>
                    <a:ea typeface="宋体" charset="-122"/>
                  </a:endParaRPr>
                </a:p>
              </p:txBody>
            </p:sp>
          </p:grpSp>
          <p:grpSp>
            <p:nvGrpSpPr>
              <p:cNvPr id="9" name="Group 43"/>
              <p:cNvGrpSpPr>
                <a:grpSpLocks noChangeAspect="1"/>
              </p:cNvGrpSpPr>
              <p:nvPr userDrawn="1"/>
            </p:nvGrpSpPr>
            <p:grpSpPr bwMode="auto">
              <a:xfrm>
                <a:off x="5921" y="3064"/>
                <a:ext cx="409" cy="101"/>
                <a:chOff x="5893" y="3022"/>
                <a:chExt cx="466" cy="115"/>
              </a:xfrm>
            </p:grpSpPr>
            <p:sp>
              <p:nvSpPr>
                <p:cNvPr id="10295" name="Rectangle 44"/>
                <p:cNvSpPr>
                  <a:spLocks noChangeAspect="1" noChangeArrowheads="1"/>
                </p:cNvSpPr>
                <p:nvPr userDrawn="1"/>
              </p:nvSpPr>
              <p:spPr bwMode="auto">
                <a:xfrm flipV="1">
                  <a:off x="6010" y="3022"/>
                  <a:ext cx="116" cy="115"/>
                </a:xfrm>
                <a:prstGeom prst="rect">
                  <a:avLst/>
                </a:prstGeom>
                <a:solidFill>
                  <a:srgbClr val="006699"/>
                </a:solidFill>
                <a:ln w="9525">
                  <a:noFill/>
                  <a:miter lim="800000"/>
                  <a:headEnd/>
                  <a:tailEnd/>
                </a:ln>
                <a:effectLst/>
              </p:spPr>
              <p:txBody>
                <a:bodyPr rot="10800000" wrap="none" anchor="ctr"/>
                <a:lstStyle/>
                <a:p>
                  <a:pPr>
                    <a:defRPr/>
                  </a:pPr>
                  <a:endParaRPr lang="zh-CN" altLang="en-US" sz="1700" dirty="0">
                    <a:solidFill>
                      <a:prstClr val="black"/>
                    </a:solidFill>
                    <a:latin typeface="Calibri" pitchFamily="34" charset="0"/>
                    <a:ea typeface="宋体" charset="-122"/>
                  </a:endParaRPr>
                </a:p>
              </p:txBody>
            </p:sp>
            <p:sp>
              <p:nvSpPr>
                <p:cNvPr id="10296" name="Rectangle 45"/>
                <p:cNvSpPr>
                  <a:spLocks noChangeAspect="1" noChangeArrowheads="1"/>
                </p:cNvSpPr>
                <p:nvPr userDrawn="1"/>
              </p:nvSpPr>
              <p:spPr bwMode="auto">
                <a:xfrm flipV="1">
                  <a:off x="6127" y="3022"/>
                  <a:ext cx="115" cy="115"/>
                </a:xfrm>
                <a:prstGeom prst="rect">
                  <a:avLst/>
                </a:prstGeom>
                <a:solidFill>
                  <a:srgbClr val="99CCFF"/>
                </a:solidFill>
                <a:ln w="9525">
                  <a:noFill/>
                  <a:miter lim="800000"/>
                  <a:headEnd/>
                  <a:tailEnd/>
                </a:ln>
                <a:effectLst/>
              </p:spPr>
              <p:txBody>
                <a:bodyPr rot="10800000" wrap="none" anchor="ctr"/>
                <a:lstStyle/>
                <a:p>
                  <a:pPr>
                    <a:defRPr/>
                  </a:pPr>
                  <a:endParaRPr lang="zh-CN" altLang="en-US" sz="1700" dirty="0">
                    <a:solidFill>
                      <a:prstClr val="black"/>
                    </a:solidFill>
                    <a:latin typeface="Calibri" pitchFamily="34" charset="0"/>
                    <a:ea typeface="宋体" charset="-122"/>
                  </a:endParaRPr>
                </a:p>
              </p:txBody>
            </p:sp>
            <p:sp>
              <p:nvSpPr>
                <p:cNvPr id="10297" name="Rectangle 46"/>
                <p:cNvSpPr>
                  <a:spLocks noChangeAspect="1" noChangeArrowheads="1"/>
                </p:cNvSpPr>
                <p:nvPr userDrawn="1"/>
              </p:nvSpPr>
              <p:spPr bwMode="auto">
                <a:xfrm flipV="1">
                  <a:off x="6242" y="3022"/>
                  <a:ext cx="117" cy="115"/>
                </a:xfrm>
                <a:prstGeom prst="rect">
                  <a:avLst/>
                </a:prstGeom>
                <a:solidFill>
                  <a:srgbClr val="CCCCFF"/>
                </a:solidFill>
                <a:ln w="9525">
                  <a:noFill/>
                  <a:miter lim="800000"/>
                  <a:headEnd/>
                  <a:tailEnd/>
                </a:ln>
                <a:effectLst/>
              </p:spPr>
              <p:txBody>
                <a:bodyPr rot="10800000" wrap="none" anchor="ctr"/>
                <a:lstStyle/>
                <a:p>
                  <a:pPr>
                    <a:defRPr/>
                  </a:pPr>
                  <a:endParaRPr lang="zh-CN" altLang="en-US" sz="1700" dirty="0">
                    <a:solidFill>
                      <a:prstClr val="black"/>
                    </a:solidFill>
                    <a:latin typeface="Calibri" pitchFamily="34" charset="0"/>
                    <a:ea typeface="宋体" charset="-122"/>
                  </a:endParaRPr>
                </a:p>
              </p:txBody>
            </p:sp>
            <p:sp>
              <p:nvSpPr>
                <p:cNvPr id="10298" name="Rectangle 47"/>
                <p:cNvSpPr>
                  <a:spLocks noChangeAspect="1" noChangeArrowheads="1"/>
                </p:cNvSpPr>
                <p:nvPr userDrawn="1"/>
              </p:nvSpPr>
              <p:spPr bwMode="auto">
                <a:xfrm flipV="1">
                  <a:off x="5893" y="3022"/>
                  <a:ext cx="117" cy="115"/>
                </a:xfrm>
                <a:prstGeom prst="rect">
                  <a:avLst/>
                </a:prstGeom>
                <a:solidFill>
                  <a:srgbClr val="990000"/>
                </a:solidFill>
                <a:ln w="9525">
                  <a:noFill/>
                  <a:miter lim="800000"/>
                  <a:headEnd/>
                  <a:tailEnd/>
                </a:ln>
                <a:effectLst/>
              </p:spPr>
              <p:txBody>
                <a:bodyPr rot="10800000" wrap="none" anchor="ctr"/>
                <a:lstStyle/>
                <a:p>
                  <a:pPr>
                    <a:defRPr/>
                  </a:pPr>
                  <a:endParaRPr lang="zh-CN" altLang="en-US" sz="1700" dirty="0">
                    <a:solidFill>
                      <a:prstClr val="black"/>
                    </a:solidFill>
                    <a:latin typeface="Calibri" pitchFamily="34" charset="0"/>
                    <a:ea typeface="宋体" charset="-122"/>
                  </a:endParaRPr>
                </a:p>
              </p:txBody>
            </p:sp>
          </p:grpSp>
          <p:grpSp>
            <p:nvGrpSpPr>
              <p:cNvPr id="10" name="Group 48"/>
              <p:cNvGrpSpPr>
                <a:grpSpLocks noChangeAspect="1"/>
              </p:cNvGrpSpPr>
              <p:nvPr userDrawn="1"/>
            </p:nvGrpSpPr>
            <p:grpSpPr bwMode="auto">
              <a:xfrm>
                <a:off x="5921" y="3183"/>
                <a:ext cx="409" cy="101"/>
                <a:chOff x="5893" y="3158"/>
                <a:chExt cx="466" cy="115"/>
              </a:xfrm>
            </p:grpSpPr>
            <p:sp>
              <p:nvSpPr>
                <p:cNvPr id="10291" name="Rectangle 49"/>
                <p:cNvSpPr>
                  <a:spLocks noChangeAspect="1" noChangeArrowheads="1"/>
                </p:cNvSpPr>
                <p:nvPr userDrawn="1"/>
              </p:nvSpPr>
              <p:spPr bwMode="auto">
                <a:xfrm flipV="1">
                  <a:off x="6010" y="3158"/>
                  <a:ext cx="116" cy="115"/>
                </a:xfrm>
                <a:prstGeom prst="rect">
                  <a:avLst/>
                </a:prstGeom>
                <a:solidFill>
                  <a:srgbClr val="009999"/>
                </a:solidFill>
                <a:ln w="9525">
                  <a:noFill/>
                  <a:miter lim="800000"/>
                  <a:headEnd/>
                  <a:tailEnd/>
                </a:ln>
                <a:effectLst/>
              </p:spPr>
              <p:txBody>
                <a:bodyPr rot="10800000" wrap="none" anchor="ctr"/>
                <a:lstStyle/>
                <a:p>
                  <a:pPr>
                    <a:defRPr/>
                  </a:pPr>
                  <a:endParaRPr lang="zh-CN" altLang="en-US" sz="1700" dirty="0">
                    <a:solidFill>
                      <a:prstClr val="black"/>
                    </a:solidFill>
                    <a:latin typeface="Calibri" pitchFamily="34" charset="0"/>
                    <a:ea typeface="宋体" charset="-122"/>
                  </a:endParaRPr>
                </a:p>
              </p:txBody>
            </p:sp>
            <p:sp>
              <p:nvSpPr>
                <p:cNvPr id="10292" name="Rectangle 50"/>
                <p:cNvSpPr>
                  <a:spLocks noChangeAspect="1" noChangeArrowheads="1"/>
                </p:cNvSpPr>
                <p:nvPr userDrawn="1"/>
              </p:nvSpPr>
              <p:spPr bwMode="auto">
                <a:xfrm flipV="1">
                  <a:off x="6127" y="3158"/>
                  <a:ext cx="115" cy="115"/>
                </a:xfrm>
                <a:prstGeom prst="rect">
                  <a:avLst/>
                </a:prstGeom>
                <a:solidFill>
                  <a:srgbClr val="CCFF99"/>
                </a:solidFill>
                <a:ln w="9525">
                  <a:noFill/>
                  <a:miter lim="800000"/>
                  <a:headEnd/>
                  <a:tailEnd/>
                </a:ln>
                <a:effectLst/>
              </p:spPr>
              <p:txBody>
                <a:bodyPr rot="10800000" wrap="none" anchor="ctr"/>
                <a:lstStyle/>
                <a:p>
                  <a:pPr>
                    <a:defRPr/>
                  </a:pPr>
                  <a:endParaRPr lang="zh-CN" altLang="en-US" sz="1700" dirty="0">
                    <a:solidFill>
                      <a:prstClr val="black"/>
                    </a:solidFill>
                    <a:latin typeface="Calibri" pitchFamily="34" charset="0"/>
                    <a:ea typeface="宋体" charset="-122"/>
                  </a:endParaRPr>
                </a:p>
              </p:txBody>
            </p:sp>
            <p:sp>
              <p:nvSpPr>
                <p:cNvPr id="10293" name="Rectangle 51"/>
                <p:cNvSpPr>
                  <a:spLocks noChangeAspect="1" noChangeArrowheads="1"/>
                </p:cNvSpPr>
                <p:nvPr userDrawn="1"/>
              </p:nvSpPr>
              <p:spPr bwMode="auto">
                <a:xfrm flipV="1">
                  <a:off x="6242" y="3158"/>
                  <a:ext cx="117" cy="115"/>
                </a:xfrm>
                <a:prstGeom prst="rect">
                  <a:avLst/>
                </a:prstGeom>
                <a:solidFill>
                  <a:srgbClr val="99CCCC"/>
                </a:solidFill>
                <a:ln w="9525">
                  <a:noFill/>
                  <a:miter lim="800000"/>
                  <a:headEnd/>
                  <a:tailEnd/>
                </a:ln>
                <a:effectLst/>
              </p:spPr>
              <p:txBody>
                <a:bodyPr rot="10800000" wrap="none" anchor="ctr"/>
                <a:lstStyle/>
                <a:p>
                  <a:pPr>
                    <a:defRPr/>
                  </a:pPr>
                  <a:endParaRPr lang="zh-CN" altLang="en-US" sz="1700" dirty="0">
                    <a:solidFill>
                      <a:prstClr val="black"/>
                    </a:solidFill>
                    <a:latin typeface="Calibri" pitchFamily="34" charset="0"/>
                    <a:ea typeface="宋体" charset="-122"/>
                  </a:endParaRPr>
                </a:p>
              </p:txBody>
            </p:sp>
            <p:sp>
              <p:nvSpPr>
                <p:cNvPr id="10294" name="Rectangle 52"/>
                <p:cNvSpPr>
                  <a:spLocks noChangeAspect="1" noChangeArrowheads="1"/>
                </p:cNvSpPr>
                <p:nvPr userDrawn="1"/>
              </p:nvSpPr>
              <p:spPr bwMode="auto">
                <a:xfrm flipV="1">
                  <a:off x="5893" y="3158"/>
                  <a:ext cx="117" cy="115"/>
                </a:xfrm>
                <a:prstGeom prst="rect">
                  <a:avLst/>
                </a:prstGeom>
                <a:solidFill>
                  <a:srgbClr val="990000"/>
                </a:solidFill>
                <a:ln w="9525">
                  <a:noFill/>
                  <a:miter lim="800000"/>
                  <a:headEnd/>
                  <a:tailEnd/>
                </a:ln>
                <a:effectLst/>
              </p:spPr>
              <p:txBody>
                <a:bodyPr rot="10800000" wrap="none" anchor="ctr"/>
                <a:lstStyle/>
                <a:p>
                  <a:pPr>
                    <a:defRPr/>
                  </a:pPr>
                  <a:endParaRPr lang="zh-CN" altLang="en-US" sz="1700" dirty="0">
                    <a:solidFill>
                      <a:prstClr val="black"/>
                    </a:solidFill>
                    <a:latin typeface="Calibri" pitchFamily="34" charset="0"/>
                    <a:ea typeface="宋体" charset="-122"/>
                  </a:endParaRPr>
                </a:p>
              </p:txBody>
            </p:sp>
          </p:grpSp>
          <p:grpSp>
            <p:nvGrpSpPr>
              <p:cNvPr id="11" name="Group 53"/>
              <p:cNvGrpSpPr>
                <a:grpSpLocks noChangeAspect="1"/>
              </p:cNvGrpSpPr>
              <p:nvPr userDrawn="1"/>
            </p:nvGrpSpPr>
            <p:grpSpPr bwMode="auto">
              <a:xfrm>
                <a:off x="5921" y="3383"/>
                <a:ext cx="409" cy="100"/>
                <a:chOff x="5893" y="3385"/>
                <a:chExt cx="466" cy="115"/>
              </a:xfrm>
            </p:grpSpPr>
            <p:sp>
              <p:nvSpPr>
                <p:cNvPr id="10287" name="Rectangle 54"/>
                <p:cNvSpPr>
                  <a:spLocks noChangeAspect="1" noChangeArrowheads="1"/>
                </p:cNvSpPr>
                <p:nvPr userDrawn="1"/>
              </p:nvSpPr>
              <p:spPr bwMode="auto">
                <a:xfrm flipV="1">
                  <a:off x="6010" y="3385"/>
                  <a:ext cx="116" cy="115"/>
                </a:xfrm>
                <a:prstGeom prst="rect">
                  <a:avLst/>
                </a:prstGeom>
                <a:solidFill>
                  <a:srgbClr val="FF9900"/>
                </a:solidFill>
                <a:ln w="9525">
                  <a:noFill/>
                  <a:miter lim="800000"/>
                  <a:headEnd/>
                  <a:tailEnd/>
                </a:ln>
                <a:effectLst/>
              </p:spPr>
              <p:txBody>
                <a:bodyPr rot="10800000" wrap="none" anchor="ctr"/>
                <a:lstStyle/>
                <a:p>
                  <a:pPr>
                    <a:defRPr/>
                  </a:pPr>
                  <a:endParaRPr lang="zh-CN" altLang="en-US" sz="1700" dirty="0">
                    <a:solidFill>
                      <a:prstClr val="black"/>
                    </a:solidFill>
                    <a:latin typeface="Calibri" pitchFamily="34" charset="0"/>
                    <a:ea typeface="宋体" charset="-122"/>
                  </a:endParaRPr>
                </a:p>
              </p:txBody>
            </p:sp>
            <p:sp>
              <p:nvSpPr>
                <p:cNvPr id="10288" name="Rectangle 55"/>
                <p:cNvSpPr>
                  <a:spLocks noChangeAspect="1" noChangeArrowheads="1"/>
                </p:cNvSpPr>
                <p:nvPr userDrawn="1"/>
              </p:nvSpPr>
              <p:spPr bwMode="auto">
                <a:xfrm flipV="1">
                  <a:off x="6127" y="3385"/>
                  <a:ext cx="115" cy="115"/>
                </a:xfrm>
                <a:prstGeom prst="rect">
                  <a:avLst/>
                </a:prstGeom>
                <a:solidFill>
                  <a:srgbClr val="FFCC99"/>
                </a:solidFill>
                <a:ln w="9525">
                  <a:noFill/>
                  <a:miter lim="800000"/>
                  <a:headEnd/>
                  <a:tailEnd/>
                </a:ln>
                <a:effectLst/>
              </p:spPr>
              <p:txBody>
                <a:bodyPr rot="10800000" wrap="none" anchor="ctr"/>
                <a:lstStyle/>
                <a:p>
                  <a:pPr>
                    <a:defRPr/>
                  </a:pPr>
                  <a:endParaRPr lang="zh-CN" altLang="en-US" sz="1700" dirty="0">
                    <a:solidFill>
                      <a:prstClr val="black"/>
                    </a:solidFill>
                    <a:latin typeface="Calibri" pitchFamily="34" charset="0"/>
                    <a:ea typeface="宋体" charset="-122"/>
                  </a:endParaRPr>
                </a:p>
              </p:txBody>
            </p:sp>
            <p:sp>
              <p:nvSpPr>
                <p:cNvPr id="10289" name="Rectangle 56"/>
                <p:cNvSpPr>
                  <a:spLocks noChangeAspect="1" noChangeArrowheads="1"/>
                </p:cNvSpPr>
                <p:nvPr userDrawn="1"/>
              </p:nvSpPr>
              <p:spPr bwMode="auto">
                <a:xfrm flipV="1">
                  <a:off x="6242" y="3385"/>
                  <a:ext cx="117" cy="115"/>
                </a:xfrm>
                <a:prstGeom prst="rect">
                  <a:avLst/>
                </a:prstGeom>
                <a:solidFill>
                  <a:srgbClr val="FFCC66"/>
                </a:solidFill>
                <a:ln w="9525">
                  <a:noFill/>
                  <a:miter lim="800000"/>
                  <a:headEnd/>
                  <a:tailEnd/>
                </a:ln>
                <a:effectLst/>
              </p:spPr>
              <p:txBody>
                <a:bodyPr rot="10800000" wrap="none" anchor="ctr"/>
                <a:lstStyle/>
                <a:p>
                  <a:pPr>
                    <a:defRPr/>
                  </a:pPr>
                  <a:endParaRPr lang="zh-CN" altLang="en-US" sz="1700" dirty="0">
                    <a:solidFill>
                      <a:prstClr val="black"/>
                    </a:solidFill>
                    <a:latin typeface="Calibri" pitchFamily="34" charset="0"/>
                    <a:ea typeface="宋体" charset="-122"/>
                  </a:endParaRPr>
                </a:p>
              </p:txBody>
            </p:sp>
            <p:sp>
              <p:nvSpPr>
                <p:cNvPr id="10290" name="Rectangle 57"/>
                <p:cNvSpPr>
                  <a:spLocks noChangeAspect="1" noChangeArrowheads="1"/>
                </p:cNvSpPr>
                <p:nvPr userDrawn="1"/>
              </p:nvSpPr>
              <p:spPr bwMode="auto">
                <a:xfrm flipV="1">
                  <a:off x="5893" y="3385"/>
                  <a:ext cx="117" cy="115"/>
                </a:xfrm>
                <a:prstGeom prst="rect">
                  <a:avLst/>
                </a:prstGeom>
                <a:solidFill>
                  <a:schemeClr val="tx1"/>
                </a:solidFill>
                <a:ln w="9525">
                  <a:noFill/>
                  <a:miter lim="800000"/>
                  <a:headEnd/>
                  <a:tailEnd/>
                </a:ln>
                <a:effectLst/>
              </p:spPr>
              <p:txBody>
                <a:bodyPr rot="10800000" wrap="none" anchor="ctr"/>
                <a:lstStyle/>
                <a:p>
                  <a:pPr>
                    <a:defRPr/>
                  </a:pPr>
                  <a:endParaRPr lang="zh-CN" altLang="en-US" sz="1700" dirty="0">
                    <a:solidFill>
                      <a:prstClr val="black"/>
                    </a:solidFill>
                    <a:latin typeface="Calibri" pitchFamily="34" charset="0"/>
                    <a:ea typeface="宋体" charset="-122"/>
                  </a:endParaRPr>
                </a:p>
              </p:txBody>
            </p:sp>
          </p:grpSp>
          <p:grpSp>
            <p:nvGrpSpPr>
              <p:cNvPr id="12" name="Group 58"/>
              <p:cNvGrpSpPr>
                <a:grpSpLocks noChangeAspect="1"/>
              </p:cNvGrpSpPr>
              <p:nvPr userDrawn="1"/>
            </p:nvGrpSpPr>
            <p:grpSpPr bwMode="auto">
              <a:xfrm>
                <a:off x="5921" y="3502"/>
                <a:ext cx="409" cy="101"/>
                <a:chOff x="5893" y="3521"/>
                <a:chExt cx="466" cy="115"/>
              </a:xfrm>
            </p:grpSpPr>
            <p:sp>
              <p:nvSpPr>
                <p:cNvPr id="10283" name="Rectangle 59"/>
                <p:cNvSpPr>
                  <a:spLocks noChangeAspect="1" noChangeArrowheads="1"/>
                </p:cNvSpPr>
                <p:nvPr userDrawn="1"/>
              </p:nvSpPr>
              <p:spPr bwMode="auto">
                <a:xfrm flipV="1">
                  <a:off x="6010" y="3521"/>
                  <a:ext cx="116" cy="115"/>
                </a:xfrm>
                <a:prstGeom prst="rect">
                  <a:avLst/>
                </a:prstGeom>
                <a:solidFill>
                  <a:srgbClr val="006699"/>
                </a:solidFill>
                <a:ln w="9525">
                  <a:noFill/>
                  <a:miter lim="800000"/>
                  <a:headEnd/>
                  <a:tailEnd/>
                </a:ln>
                <a:effectLst/>
              </p:spPr>
              <p:txBody>
                <a:bodyPr rot="10800000" wrap="none" anchor="ctr"/>
                <a:lstStyle/>
                <a:p>
                  <a:pPr>
                    <a:defRPr/>
                  </a:pPr>
                  <a:endParaRPr lang="zh-CN" altLang="en-US" sz="1700" dirty="0">
                    <a:solidFill>
                      <a:prstClr val="black"/>
                    </a:solidFill>
                    <a:latin typeface="Calibri" pitchFamily="34" charset="0"/>
                    <a:ea typeface="宋体" charset="-122"/>
                  </a:endParaRPr>
                </a:p>
              </p:txBody>
            </p:sp>
            <p:sp>
              <p:nvSpPr>
                <p:cNvPr id="10284" name="Rectangle 60"/>
                <p:cNvSpPr>
                  <a:spLocks noChangeAspect="1" noChangeArrowheads="1"/>
                </p:cNvSpPr>
                <p:nvPr userDrawn="1"/>
              </p:nvSpPr>
              <p:spPr bwMode="auto">
                <a:xfrm flipV="1">
                  <a:off x="6127" y="3521"/>
                  <a:ext cx="115" cy="115"/>
                </a:xfrm>
                <a:prstGeom prst="rect">
                  <a:avLst/>
                </a:prstGeom>
                <a:solidFill>
                  <a:srgbClr val="99CCFF"/>
                </a:solidFill>
                <a:ln w="9525">
                  <a:noFill/>
                  <a:miter lim="800000"/>
                  <a:headEnd/>
                  <a:tailEnd/>
                </a:ln>
                <a:effectLst/>
              </p:spPr>
              <p:txBody>
                <a:bodyPr rot="10800000" wrap="none" anchor="ctr"/>
                <a:lstStyle/>
                <a:p>
                  <a:pPr>
                    <a:defRPr/>
                  </a:pPr>
                  <a:endParaRPr lang="zh-CN" altLang="en-US" sz="1700" dirty="0">
                    <a:solidFill>
                      <a:prstClr val="black"/>
                    </a:solidFill>
                    <a:latin typeface="Calibri" pitchFamily="34" charset="0"/>
                    <a:ea typeface="宋体" charset="-122"/>
                  </a:endParaRPr>
                </a:p>
              </p:txBody>
            </p:sp>
            <p:sp>
              <p:nvSpPr>
                <p:cNvPr id="10285" name="Rectangle 61"/>
                <p:cNvSpPr>
                  <a:spLocks noChangeAspect="1" noChangeArrowheads="1"/>
                </p:cNvSpPr>
                <p:nvPr userDrawn="1"/>
              </p:nvSpPr>
              <p:spPr bwMode="auto">
                <a:xfrm flipV="1">
                  <a:off x="6242" y="3521"/>
                  <a:ext cx="117" cy="115"/>
                </a:xfrm>
                <a:prstGeom prst="rect">
                  <a:avLst/>
                </a:prstGeom>
                <a:solidFill>
                  <a:srgbClr val="CCCCFF"/>
                </a:solidFill>
                <a:ln w="9525">
                  <a:noFill/>
                  <a:miter lim="800000"/>
                  <a:headEnd/>
                  <a:tailEnd/>
                </a:ln>
                <a:effectLst/>
              </p:spPr>
              <p:txBody>
                <a:bodyPr rot="10800000" wrap="none" anchor="ctr"/>
                <a:lstStyle/>
                <a:p>
                  <a:pPr>
                    <a:defRPr/>
                  </a:pPr>
                  <a:endParaRPr lang="zh-CN" altLang="en-US" sz="1700" dirty="0">
                    <a:solidFill>
                      <a:prstClr val="black"/>
                    </a:solidFill>
                    <a:latin typeface="Calibri" pitchFamily="34" charset="0"/>
                    <a:ea typeface="宋体" charset="-122"/>
                  </a:endParaRPr>
                </a:p>
              </p:txBody>
            </p:sp>
            <p:sp>
              <p:nvSpPr>
                <p:cNvPr id="10286" name="Rectangle 62"/>
                <p:cNvSpPr>
                  <a:spLocks noChangeAspect="1" noChangeArrowheads="1"/>
                </p:cNvSpPr>
                <p:nvPr userDrawn="1"/>
              </p:nvSpPr>
              <p:spPr bwMode="auto">
                <a:xfrm flipV="1">
                  <a:off x="5893" y="3521"/>
                  <a:ext cx="117" cy="115"/>
                </a:xfrm>
                <a:prstGeom prst="rect">
                  <a:avLst/>
                </a:prstGeom>
                <a:solidFill>
                  <a:schemeClr val="tx1"/>
                </a:solidFill>
                <a:ln w="9525">
                  <a:noFill/>
                  <a:miter lim="800000"/>
                  <a:headEnd/>
                  <a:tailEnd/>
                </a:ln>
                <a:effectLst/>
              </p:spPr>
              <p:txBody>
                <a:bodyPr rot="10800000" wrap="none" anchor="ctr"/>
                <a:lstStyle/>
                <a:p>
                  <a:pPr>
                    <a:defRPr/>
                  </a:pPr>
                  <a:endParaRPr lang="zh-CN" altLang="en-US" sz="1700" dirty="0">
                    <a:solidFill>
                      <a:prstClr val="black"/>
                    </a:solidFill>
                    <a:latin typeface="Calibri" pitchFamily="34" charset="0"/>
                    <a:ea typeface="宋体" charset="-122"/>
                  </a:endParaRPr>
                </a:p>
              </p:txBody>
            </p:sp>
          </p:grpSp>
          <p:grpSp>
            <p:nvGrpSpPr>
              <p:cNvPr id="13" name="Group 63"/>
              <p:cNvGrpSpPr>
                <a:grpSpLocks noChangeAspect="1"/>
              </p:cNvGrpSpPr>
              <p:nvPr userDrawn="1"/>
            </p:nvGrpSpPr>
            <p:grpSpPr bwMode="auto">
              <a:xfrm>
                <a:off x="5921" y="3621"/>
                <a:ext cx="409" cy="101"/>
                <a:chOff x="5893" y="3657"/>
                <a:chExt cx="466" cy="115"/>
              </a:xfrm>
            </p:grpSpPr>
            <p:sp>
              <p:nvSpPr>
                <p:cNvPr id="10279" name="Rectangle 64"/>
                <p:cNvSpPr>
                  <a:spLocks noChangeAspect="1" noChangeArrowheads="1"/>
                </p:cNvSpPr>
                <p:nvPr userDrawn="1"/>
              </p:nvSpPr>
              <p:spPr bwMode="auto">
                <a:xfrm flipV="1">
                  <a:off x="6010" y="3657"/>
                  <a:ext cx="116" cy="115"/>
                </a:xfrm>
                <a:prstGeom prst="rect">
                  <a:avLst/>
                </a:prstGeom>
                <a:solidFill>
                  <a:srgbClr val="009999"/>
                </a:solidFill>
                <a:ln w="9525">
                  <a:noFill/>
                  <a:miter lim="800000"/>
                  <a:headEnd/>
                  <a:tailEnd/>
                </a:ln>
                <a:effectLst/>
              </p:spPr>
              <p:txBody>
                <a:bodyPr rot="10800000" wrap="none" anchor="ctr"/>
                <a:lstStyle/>
                <a:p>
                  <a:pPr>
                    <a:defRPr/>
                  </a:pPr>
                  <a:endParaRPr lang="zh-CN" altLang="en-US" sz="1700" dirty="0">
                    <a:solidFill>
                      <a:prstClr val="black"/>
                    </a:solidFill>
                    <a:latin typeface="Calibri" pitchFamily="34" charset="0"/>
                    <a:ea typeface="宋体" charset="-122"/>
                  </a:endParaRPr>
                </a:p>
              </p:txBody>
            </p:sp>
            <p:sp>
              <p:nvSpPr>
                <p:cNvPr id="10280" name="Rectangle 65"/>
                <p:cNvSpPr>
                  <a:spLocks noChangeAspect="1" noChangeArrowheads="1"/>
                </p:cNvSpPr>
                <p:nvPr userDrawn="1"/>
              </p:nvSpPr>
              <p:spPr bwMode="auto">
                <a:xfrm flipV="1">
                  <a:off x="6127" y="3657"/>
                  <a:ext cx="115" cy="115"/>
                </a:xfrm>
                <a:prstGeom prst="rect">
                  <a:avLst/>
                </a:prstGeom>
                <a:solidFill>
                  <a:srgbClr val="CCFF99"/>
                </a:solidFill>
                <a:ln w="9525">
                  <a:noFill/>
                  <a:miter lim="800000"/>
                  <a:headEnd/>
                  <a:tailEnd/>
                </a:ln>
                <a:effectLst/>
              </p:spPr>
              <p:txBody>
                <a:bodyPr rot="10800000" wrap="none" anchor="ctr"/>
                <a:lstStyle/>
                <a:p>
                  <a:pPr>
                    <a:defRPr/>
                  </a:pPr>
                  <a:endParaRPr lang="zh-CN" altLang="en-US" sz="1700" dirty="0">
                    <a:solidFill>
                      <a:prstClr val="black"/>
                    </a:solidFill>
                    <a:latin typeface="Calibri" pitchFamily="34" charset="0"/>
                    <a:ea typeface="宋体" charset="-122"/>
                  </a:endParaRPr>
                </a:p>
              </p:txBody>
            </p:sp>
            <p:sp>
              <p:nvSpPr>
                <p:cNvPr id="10281" name="Rectangle 66"/>
                <p:cNvSpPr>
                  <a:spLocks noChangeAspect="1" noChangeArrowheads="1"/>
                </p:cNvSpPr>
                <p:nvPr userDrawn="1"/>
              </p:nvSpPr>
              <p:spPr bwMode="auto">
                <a:xfrm flipV="1">
                  <a:off x="6242" y="3657"/>
                  <a:ext cx="117" cy="115"/>
                </a:xfrm>
                <a:prstGeom prst="rect">
                  <a:avLst/>
                </a:prstGeom>
                <a:solidFill>
                  <a:srgbClr val="99CCCC"/>
                </a:solidFill>
                <a:ln w="9525">
                  <a:noFill/>
                  <a:miter lim="800000"/>
                  <a:headEnd/>
                  <a:tailEnd/>
                </a:ln>
                <a:effectLst/>
              </p:spPr>
              <p:txBody>
                <a:bodyPr rot="10800000" wrap="none" anchor="ctr"/>
                <a:lstStyle/>
                <a:p>
                  <a:pPr>
                    <a:defRPr/>
                  </a:pPr>
                  <a:endParaRPr lang="zh-CN" altLang="en-US" sz="1700" dirty="0">
                    <a:solidFill>
                      <a:prstClr val="black"/>
                    </a:solidFill>
                    <a:latin typeface="Calibri" pitchFamily="34" charset="0"/>
                    <a:ea typeface="宋体" charset="-122"/>
                  </a:endParaRPr>
                </a:p>
              </p:txBody>
            </p:sp>
            <p:sp>
              <p:nvSpPr>
                <p:cNvPr id="10282" name="Rectangle 67"/>
                <p:cNvSpPr>
                  <a:spLocks noChangeAspect="1" noChangeArrowheads="1"/>
                </p:cNvSpPr>
                <p:nvPr userDrawn="1"/>
              </p:nvSpPr>
              <p:spPr bwMode="auto">
                <a:xfrm flipV="1">
                  <a:off x="5893" y="3657"/>
                  <a:ext cx="117" cy="115"/>
                </a:xfrm>
                <a:prstGeom prst="rect">
                  <a:avLst/>
                </a:prstGeom>
                <a:solidFill>
                  <a:schemeClr val="tx1"/>
                </a:solidFill>
                <a:ln w="9525">
                  <a:noFill/>
                  <a:miter lim="800000"/>
                  <a:headEnd/>
                  <a:tailEnd/>
                </a:ln>
                <a:effectLst/>
              </p:spPr>
              <p:txBody>
                <a:bodyPr rot="10800000" wrap="none" anchor="ctr"/>
                <a:lstStyle/>
                <a:p>
                  <a:pPr>
                    <a:defRPr/>
                  </a:pPr>
                  <a:endParaRPr lang="zh-CN" altLang="en-US" sz="1700" dirty="0">
                    <a:solidFill>
                      <a:prstClr val="black"/>
                    </a:solidFill>
                    <a:latin typeface="Calibri" pitchFamily="34" charset="0"/>
                    <a:ea typeface="宋体" charset="-122"/>
                  </a:endParaRPr>
                </a:p>
              </p:txBody>
            </p:sp>
          </p:grpSp>
          <p:grpSp>
            <p:nvGrpSpPr>
              <p:cNvPr id="14" name="Group 68"/>
              <p:cNvGrpSpPr>
                <a:grpSpLocks noChangeAspect="1"/>
              </p:cNvGrpSpPr>
              <p:nvPr userDrawn="1"/>
            </p:nvGrpSpPr>
            <p:grpSpPr bwMode="auto">
              <a:xfrm>
                <a:off x="5921" y="3821"/>
                <a:ext cx="409" cy="101"/>
                <a:chOff x="5893" y="3884"/>
                <a:chExt cx="466" cy="115"/>
              </a:xfrm>
            </p:grpSpPr>
            <p:sp>
              <p:nvSpPr>
                <p:cNvPr id="10275" name="Rectangle 69"/>
                <p:cNvSpPr>
                  <a:spLocks noChangeAspect="1" noChangeArrowheads="1"/>
                </p:cNvSpPr>
                <p:nvPr userDrawn="1"/>
              </p:nvSpPr>
              <p:spPr bwMode="auto">
                <a:xfrm flipV="1">
                  <a:off x="6010" y="3884"/>
                  <a:ext cx="116" cy="115"/>
                </a:xfrm>
                <a:prstGeom prst="rect">
                  <a:avLst/>
                </a:prstGeom>
                <a:solidFill>
                  <a:srgbClr val="FF9900"/>
                </a:solidFill>
                <a:ln w="9525">
                  <a:noFill/>
                  <a:miter lim="800000"/>
                  <a:headEnd/>
                  <a:tailEnd/>
                </a:ln>
                <a:effectLst/>
              </p:spPr>
              <p:txBody>
                <a:bodyPr rot="10800000" wrap="none" anchor="ctr"/>
                <a:lstStyle/>
                <a:p>
                  <a:pPr>
                    <a:defRPr/>
                  </a:pPr>
                  <a:endParaRPr lang="zh-CN" altLang="en-US" sz="1700" dirty="0">
                    <a:solidFill>
                      <a:prstClr val="black"/>
                    </a:solidFill>
                    <a:latin typeface="Calibri" pitchFamily="34" charset="0"/>
                    <a:ea typeface="宋体" charset="-122"/>
                  </a:endParaRPr>
                </a:p>
              </p:txBody>
            </p:sp>
            <p:sp>
              <p:nvSpPr>
                <p:cNvPr id="10276" name="Rectangle 70"/>
                <p:cNvSpPr>
                  <a:spLocks noChangeAspect="1" noChangeArrowheads="1"/>
                </p:cNvSpPr>
                <p:nvPr userDrawn="1"/>
              </p:nvSpPr>
              <p:spPr bwMode="auto">
                <a:xfrm flipV="1">
                  <a:off x="6127" y="3884"/>
                  <a:ext cx="115" cy="115"/>
                </a:xfrm>
                <a:prstGeom prst="rect">
                  <a:avLst/>
                </a:prstGeom>
                <a:solidFill>
                  <a:srgbClr val="FFCC99"/>
                </a:solidFill>
                <a:ln w="9525">
                  <a:noFill/>
                  <a:miter lim="800000"/>
                  <a:headEnd/>
                  <a:tailEnd/>
                </a:ln>
                <a:effectLst/>
              </p:spPr>
              <p:txBody>
                <a:bodyPr rot="10800000" wrap="none" anchor="ctr"/>
                <a:lstStyle/>
                <a:p>
                  <a:pPr>
                    <a:defRPr/>
                  </a:pPr>
                  <a:endParaRPr lang="zh-CN" altLang="en-US" sz="1700" dirty="0">
                    <a:solidFill>
                      <a:prstClr val="black"/>
                    </a:solidFill>
                    <a:latin typeface="Calibri" pitchFamily="34" charset="0"/>
                    <a:ea typeface="宋体" charset="-122"/>
                  </a:endParaRPr>
                </a:p>
              </p:txBody>
            </p:sp>
            <p:sp>
              <p:nvSpPr>
                <p:cNvPr id="10277" name="Rectangle 71"/>
                <p:cNvSpPr>
                  <a:spLocks noChangeAspect="1" noChangeArrowheads="1"/>
                </p:cNvSpPr>
                <p:nvPr userDrawn="1"/>
              </p:nvSpPr>
              <p:spPr bwMode="auto">
                <a:xfrm flipV="1">
                  <a:off x="6242" y="3884"/>
                  <a:ext cx="117" cy="115"/>
                </a:xfrm>
                <a:prstGeom prst="rect">
                  <a:avLst/>
                </a:prstGeom>
                <a:solidFill>
                  <a:srgbClr val="FFCC66"/>
                </a:solidFill>
                <a:ln w="9525">
                  <a:noFill/>
                  <a:miter lim="800000"/>
                  <a:headEnd/>
                  <a:tailEnd/>
                </a:ln>
                <a:effectLst/>
              </p:spPr>
              <p:txBody>
                <a:bodyPr rot="10800000" wrap="none" anchor="ctr"/>
                <a:lstStyle/>
                <a:p>
                  <a:pPr>
                    <a:defRPr/>
                  </a:pPr>
                  <a:endParaRPr lang="zh-CN" altLang="en-US" sz="1700" dirty="0">
                    <a:solidFill>
                      <a:prstClr val="black"/>
                    </a:solidFill>
                    <a:latin typeface="Calibri" pitchFamily="34" charset="0"/>
                    <a:ea typeface="宋体" charset="-122"/>
                  </a:endParaRPr>
                </a:p>
              </p:txBody>
            </p:sp>
            <p:sp>
              <p:nvSpPr>
                <p:cNvPr id="10278" name="Rectangle 72"/>
                <p:cNvSpPr>
                  <a:spLocks noChangeAspect="1" noChangeArrowheads="1"/>
                </p:cNvSpPr>
                <p:nvPr userDrawn="1"/>
              </p:nvSpPr>
              <p:spPr bwMode="auto">
                <a:xfrm flipV="1">
                  <a:off x="5893" y="3884"/>
                  <a:ext cx="117" cy="115"/>
                </a:xfrm>
                <a:prstGeom prst="rect">
                  <a:avLst/>
                </a:prstGeom>
                <a:solidFill>
                  <a:schemeClr val="bg2"/>
                </a:solidFill>
                <a:ln w="9525">
                  <a:noFill/>
                  <a:miter lim="800000"/>
                  <a:headEnd/>
                  <a:tailEnd/>
                </a:ln>
                <a:effectLst/>
              </p:spPr>
              <p:txBody>
                <a:bodyPr rot="10800000" wrap="none" anchor="ctr"/>
                <a:lstStyle/>
                <a:p>
                  <a:pPr>
                    <a:defRPr/>
                  </a:pPr>
                  <a:endParaRPr lang="zh-CN" altLang="en-US" sz="1700" dirty="0">
                    <a:solidFill>
                      <a:prstClr val="black"/>
                    </a:solidFill>
                    <a:latin typeface="Calibri" pitchFamily="34" charset="0"/>
                    <a:ea typeface="宋体" charset="-122"/>
                  </a:endParaRPr>
                </a:p>
              </p:txBody>
            </p:sp>
          </p:grpSp>
          <p:grpSp>
            <p:nvGrpSpPr>
              <p:cNvPr id="15" name="Group 73"/>
              <p:cNvGrpSpPr>
                <a:grpSpLocks noChangeAspect="1"/>
              </p:cNvGrpSpPr>
              <p:nvPr userDrawn="1"/>
            </p:nvGrpSpPr>
            <p:grpSpPr bwMode="auto">
              <a:xfrm>
                <a:off x="5921" y="3945"/>
                <a:ext cx="409" cy="101"/>
                <a:chOff x="5893" y="4026"/>
                <a:chExt cx="466" cy="115"/>
              </a:xfrm>
            </p:grpSpPr>
            <p:sp>
              <p:nvSpPr>
                <p:cNvPr id="10271" name="Rectangle 74"/>
                <p:cNvSpPr>
                  <a:spLocks noChangeAspect="1" noChangeArrowheads="1"/>
                </p:cNvSpPr>
                <p:nvPr userDrawn="1"/>
              </p:nvSpPr>
              <p:spPr bwMode="auto">
                <a:xfrm flipV="1">
                  <a:off x="6010" y="4026"/>
                  <a:ext cx="116" cy="115"/>
                </a:xfrm>
                <a:prstGeom prst="rect">
                  <a:avLst/>
                </a:prstGeom>
                <a:solidFill>
                  <a:srgbClr val="006699"/>
                </a:solidFill>
                <a:ln w="9525">
                  <a:noFill/>
                  <a:miter lim="800000"/>
                  <a:headEnd/>
                  <a:tailEnd/>
                </a:ln>
                <a:effectLst/>
              </p:spPr>
              <p:txBody>
                <a:bodyPr rot="10800000" wrap="none" anchor="ctr"/>
                <a:lstStyle/>
                <a:p>
                  <a:pPr>
                    <a:defRPr/>
                  </a:pPr>
                  <a:endParaRPr lang="zh-CN" altLang="en-US" sz="1700" dirty="0">
                    <a:solidFill>
                      <a:prstClr val="black"/>
                    </a:solidFill>
                    <a:latin typeface="Calibri" pitchFamily="34" charset="0"/>
                    <a:ea typeface="宋体" charset="-122"/>
                  </a:endParaRPr>
                </a:p>
              </p:txBody>
            </p:sp>
            <p:sp>
              <p:nvSpPr>
                <p:cNvPr id="10272" name="Rectangle 75"/>
                <p:cNvSpPr>
                  <a:spLocks noChangeAspect="1" noChangeArrowheads="1"/>
                </p:cNvSpPr>
                <p:nvPr userDrawn="1"/>
              </p:nvSpPr>
              <p:spPr bwMode="auto">
                <a:xfrm flipV="1">
                  <a:off x="6127" y="4026"/>
                  <a:ext cx="115" cy="115"/>
                </a:xfrm>
                <a:prstGeom prst="rect">
                  <a:avLst/>
                </a:prstGeom>
                <a:solidFill>
                  <a:srgbClr val="99CCFF"/>
                </a:solidFill>
                <a:ln w="9525">
                  <a:noFill/>
                  <a:miter lim="800000"/>
                  <a:headEnd/>
                  <a:tailEnd/>
                </a:ln>
                <a:effectLst/>
              </p:spPr>
              <p:txBody>
                <a:bodyPr rot="10800000" wrap="none" anchor="ctr"/>
                <a:lstStyle/>
                <a:p>
                  <a:pPr>
                    <a:defRPr/>
                  </a:pPr>
                  <a:endParaRPr lang="zh-CN" altLang="en-US" sz="1700" dirty="0">
                    <a:solidFill>
                      <a:prstClr val="black"/>
                    </a:solidFill>
                    <a:latin typeface="Calibri" pitchFamily="34" charset="0"/>
                    <a:ea typeface="宋体" charset="-122"/>
                  </a:endParaRPr>
                </a:p>
              </p:txBody>
            </p:sp>
            <p:sp>
              <p:nvSpPr>
                <p:cNvPr id="10273" name="Rectangle 76"/>
                <p:cNvSpPr>
                  <a:spLocks noChangeAspect="1" noChangeArrowheads="1"/>
                </p:cNvSpPr>
                <p:nvPr userDrawn="1"/>
              </p:nvSpPr>
              <p:spPr bwMode="auto">
                <a:xfrm flipV="1">
                  <a:off x="6242" y="4026"/>
                  <a:ext cx="117" cy="115"/>
                </a:xfrm>
                <a:prstGeom prst="rect">
                  <a:avLst/>
                </a:prstGeom>
                <a:solidFill>
                  <a:srgbClr val="CCCCFF"/>
                </a:solidFill>
                <a:ln w="9525">
                  <a:noFill/>
                  <a:miter lim="800000"/>
                  <a:headEnd/>
                  <a:tailEnd/>
                </a:ln>
                <a:effectLst/>
              </p:spPr>
              <p:txBody>
                <a:bodyPr rot="10800000" wrap="none" anchor="ctr"/>
                <a:lstStyle/>
                <a:p>
                  <a:pPr>
                    <a:defRPr/>
                  </a:pPr>
                  <a:endParaRPr lang="zh-CN" altLang="en-US" sz="1700" dirty="0">
                    <a:solidFill>
                      <a:prstClr val="black"/>
                    </a:solidFill>
                    <a:latin typeface="Calibri" pitchFamily="34" charset="0"/>
                    <a:ea typeface="宋体" charset="-122"/>
                  </a:endParaRPr>
                </a:p>
              </p:txBody>
            </p:sp>
            <p:sp>
              <p:nvSpPr>
                <p:cNvPr id="10274" name="Rectangle 77"/>
                <p:cNvSpPr>
                  <a:spLocks noChangeAspect="1" noChangeArrowheads="1"/>
                </p:cNvSpPr>
                <p:nvPr userDrawn="1"/>
              </p:nvSpPr>
              <p:spPr bwMode="auto">
                <a:xfrm flipV="1">
                  <a:off x="5893" y="4026"/>
                  <a:ext cx="117" cy="115"/>
                </a:xfrm>
                <a:prstGeom prst="rect">
                  <a:avLst/>
                </a:prstGeom>
                <a:solidFill>
                  <a:schemeClr val="bg2"/>
                </a:solidFill>
                <a:ln w="9525">
                  <a:noFill/>
                  <a:miter lim="800000"/>
                  <a:headEnd/>
                  <a:tailEnd/>
                </a:ln>
                <a:effectLst/>
              </p:spPr>
              <p:txBody>
                <a:bodyPr rot="10800000" wrap="none" anchor="ctr"/>
                <a:lstStyle/>
                <a:p>
                  <a:pPr>
                    <a:defRPr/>
                  </a:pPr>
                  <a:endParaRPr lang="zh-CN" altLang="en-US" sz="1700" dirty="0">
                    <a:solidFill>
                      <a:prstClr val="black"/>
                    </a:solidFill>
                    <a:latin typeface="Calibri" pitchFamily="34" charset="0"/>
                    <a:ea typeface="宋体" charset="-122"/>
                  </a:endParaRPr>
                </a:p>
              </p:txBody>
            </p:sp>
          </p:grpSp>
          <p:grpSp>
            <p:nvGrpSpPr>
              <p:cNvPr id="16" name="Group 78"/>
              <p:cNvGrpSpPr>
                <a:grpSpLocks noChangeAspect="1"/>
              </p:cNvGrpSpPr>
              <p:nvPr userDrawn="1"/>
            </p:nvGrpSpPr>
            <p:grpSpPr bwMode="auto">
              <a:xfrm>
                <a:off x="5921" y="4069"/>
                <a:ext cx="409" cy="101"/>
                <a:chOff x="5893" y="4167"/>
                <a:chExt cx="466" cy="115"/>
              </a:xfrm>
            </p:grpSpPr>
            <p:sp>
              <p:nvSpPr>
                <p:cNvPr id="10267" name="Rectangle 79"/>
                <p:cNvSpPr>
                  <a:spLocks noChangeAspect="1" noChangeArrowheads="1"/>
                </p:cNvSpPr>
                <p:nvPr userDrawn="1"/>
              </p:nvSpPr>
              <p:spPr bwMode="auto">
                <a:xfrm flipV="1">
                  <a:off x="6010" y="4167"/>
                  <a:ext cx="116" cy="115"/>
                </a:xfrm>
                <a:prstGeom prst="rect">
                  <a:avLst/>
                </a:prstGeom>
                <a:solidFill>
                  <a:schemeClr val="hlink"/>
                </a:solidFill>
                <a:ln w="9525">
                  <a:noFill/>
                  <a:miter lim="800000"/>
                  <a:headEnd/>
                  <a:tailEnd/>
                </a:ln>
                <a:effectLst/>
              </p:spPr>
              <p:txBody>
                <a:bodyPr rot="10800000" wrap="none" anchor="ctr"/>
                <a:lstStyle/>
                <a:p>
                  <a:pPr>
                    <a:defRPr/>
                  </a:pPr>
                  <a:endParaRPr lang="zh-CN" altLang="en-US" sz="1700" dirty="0">
                    <a:solidFill>
                      <a:prstClr val="black"/>
                    </a:solidFill>
                    <a:latin typeface="Calibri" pitchFamily="34" charset="0"/>
                    <a:ea typeface="宋体" charset="-122"/>
                  </a:endParaRPr>
                </a:p>
              </p:txBody>
            </p:sp>
            <p:sp>
              <p:nvSpPr>
                <p:cNvPr id="10268" name="Rectangle 80"/>
                <p:cNvSpPr>
                  <a:spLocks noChangeAspect="1" noChangeArrowheads="1"/>
                </p:cNvSpPr>
                <p:nvPr userDrawn="1"/>
              </p:nvSpPr>
              <p:spPr bwMode="auto">
                <a:xfrm flipV="1">
                  <a:off x="6127" y="4167"/>
                  <a:ext cx="115" cy="115"/>
                </a:xfrm>
                <a:prstGeom prst="rect">
                  <a:avLst/>
                </a:prstGeom>
                <a:solidFill>
                  <a:schemeClr val="accent2"/>
                </a:solidFill>
                <a:ln w="9525">
                  <a:noFill/>
                  <a:miter lim="800000"/>
                  <a:headEnd/>
                  <a:tailEnd/>
                </a:ln>
                <a:effectLst/>
              </p:spPr>
              <p:txBody>
                <a:bodyPr rot="10800000" wrap="none" anchor="ctr"/>
                <a:lstStyle/>
                <a:p>
                  <a:pPr>
                    <a:defRPr/>
                  </a:pPr>
                  <a:endParaRPr lang="zh-CN" altLang="en-US" sz="1700" dirty="0">
                    <a:solidFill>
                      <a:prstClr val="black"/>
                    </a:solidFill>
                    <a:latin typeface="Calibri" pitchFamily="34" charset="0"/>
                    <a:ea typeface="宋体" charset="-122"/>
                  </a:endParaRPr>
                </a:p>
              </p:txBody>
            </p:sp>
            <p:sp>
              <p:nvSpPr>
                <p:cNvPr id="10269" name="Rectangle 81"/>
                <p:cNvSpPr>
                  <a:spLocks noChangeAspect="1" noChangeArrowheads="1"/>
                </p:cNvSpPr>
                <p:nvPr userDrawn="1"/>
              </p:nvSpPr>
              <p:spPr bwMode="auto">
                <a:xfrm flipV="1">
                  <a:off x="6242" y="4167"/>
                  <a:ext cx="117" cy="115"/>
                </a:xfrm>
                <a:prstGeom prst="rect">
                  <a:avLst/>
                </a:prstGeom>
                <a:solidFill>
                  <a:schemeClr val="accent1"/>
                </a:solidFill>
                <a:ln w="9525">
                  <a:noFill/>
                  <a:miter lim="800000"/>
                  <a:headEnd/>
                  <a:tailEnd/>
                </a:ln>
                <a:effectLst/>
              </p:spPr>
              <p:txBody>
                <a:bodyPr rot="10800000" wrap="none" anchor="ctr"/>
                <a:lstStyle/>
                <a:p>
                  <a:pPr>
                    <a:defRPr/>
                  </a:pPr>
                  <a:endParaRPr lang="zh-CN" altLang="en-US" sz="1700" dirty="0">
                    <a:solidFill>
                      <a:prstClr val="black"/>
                    </a:solidFill>
                    <a:latin typeface="Calibri" pitchFamily="34" charset="0"/>
                    <a:ea typeface="宋体" charset="-122"/>
                  </a:endParaRPr>
                </a:p>
              </p:txBody>
            </p:sp>
            <p:sp>
              <p:nvSpPr>
                <p:cNvPr id="10270" name="Rectangle 82"/>
                <p:cNvSpPr>
                  <a:spLocks noChangeAspect="1" noChangeArrowheads="1"/>
                </p:cNvSpPr>
                <p:nvPr userDrawn="1"/>
              </p:nvSpPr>
              <p:spPr bwMode="auto">
                <a:xfrm flipV="1">
                  <a:off x="5893" y="4167"/>
                  <a:ext cx="117" cy="115"/>
                </a:xfrm>
                <a:prstGeom prst="rect">
                  <a:avLst/>
                </a:prstGeom>
                <a:solidFill>
                  <a:schemeClr val="bg2"/>
                </a:solidFill>
                <a:ln w="9525">
                  <a:noFill/>
                  <a:miter lim="800000"/>
                  <a:headEnd/>
                  <a:tailEnd/>
                </a:ln>
                <a:effectLst/>
              </p:spPr>
              <p:txBody>
                <a:bodyPr rot="10800000" wrap="none" anchor="ctr"/>
                <a:lstStyle/>
                <a:p>
                  <a:pPr>
                    <a:defRPr/>
                  </a:pPr>
                  <a:endParaRPr lang="zh-CN" altLang="en-US" sz="1700" dirty="0">
                    <a:solidFill>
                      <a:prstClr val="black"/>
                    </a:solidFill>
                    <a:latin typeface="Calibri" pitchFamily="34" charset="0"/>
                    <a:ea typeface="宋体" charset="-122"/>
                  </a:endParaRPr>
                </a:p>
              </p:txBody>
            </p:sp>
          </p:grpSp>
        </p:grpSp>
      </p:grpSp>
      <p:sp>
        <p:nvSpPr>
          <p:cNvPr id="6149" name="Rectangle 5"/>
          <p:cNvSpPr>
            <a:spLocks noChangeArrowheads="1"/>
          </p:cNvSpPr>
          <p:nvPr/>
        </p:nvSpPr>
        <p:spPr bwMode="auto">
          <a:xfrm>
            <a:off x="8483693" y="6478506"/>
            <a:ext cx="2796844" cy="455613"/>
          </a:xfrm>
          <a:prstGeom prst="rect">
            <a:avLst/>
          </a:prstGeom>
          <a:noFill/>
          <a:ln w="9525">
            <a:noFill/>
            <a:miter lim="800000"/>
            <a:headEnd/>
            <a:tailEnd/>
          </a:ln>
        </p:spPr>
        <p:txBody>
          <a:bodyPr lIns="0" tIns="0" rIns="0" bIns="0"/>
          <a:lstStyle/>
          <a:p>
            <a:pPr eaLnBrk="0" hangingPunct="0">
              <a:lnSpc>
                <a:spcPct val="85000"/>
              </a:lnSpc>
              <a:defRPr/>
            </a:pPr>
            <a:r>
              <a:rPr lang="de-DE" altLang="zh-CN" sz="1200" dirty="0">
                <a:solidFill>
                  <a:srgbClr val="000000"/>
                </a:solidFill>
                <a:latin typeface="FrutigerNext LT Bold" pitchFamily="34" charset="0"/>
                <a:ea typeface="ＭＳ Ｐゴシック" pitchFamily="34" charset="-128"/>
              </a:rPr>
              <a:t>Page </a:t>
            </a:r>
            <a:fld id="{D6D007F3-B8DC-498C-AC9F-D012DFD26BD4}" type="slidenum">
              <a:rPr lang="de-DE" altLang="zh-CN" sz="1200">
                <a:solidFill>
                  <a:srgbClr val="000000"/>
                </a:solidFill>
                <a:latin typeface="FrutigerNext LT Bold" pitchFamily="34" charset="0"/>
                <a:ea typeface="ＭＳ Ｐゴシック" pitchFamily="34" charset="-128"/>
              </a:rPr>
              <a:pPr eaLnBrk="0" hangingPunct="0">
                <a:lnSpc>
                  <a:spcPct val="85000"/>
                </a:lnSpc>
                <a:defRPr/>
              </a:pPr>
              <a:t>‹#›</a:t>
            </a:fld>
            <a:endParaRPr lang="en-GB" altLang="zh-CN" sz="1200" dirty="0">
              <a:solidFill>
                <a:srgbClr val="000000"/>
              </a:solidFill>
              <a:latin typeface="FrutigerNext LT Bold" pitchFamily="34" charset="0"/>
              <a:ea typeface="ＭＳ Ｐゴシック" pitchFamily="34" charset="-128"/>
            </a:endParaRPr>
          </a:p>
        </p:txBody>
      </p:sp>
      <p:sp>
        <p:nvSpPr>
          <p:cNvPr id="10321" name="Text Box 81"/>
          <p:cNvSpPr txBox="1">
            <a:spLocks noChangeArrowheads="1"/>
          </p:cNvSpPr>
          <p:nvPr/>
        </p:nvSpPr>
        <p:spPr bwMode="auto">
          <a:xfrm>
            <a:off x="-3846985" y="1330336"/>
            <a:ext cx="3703015" cy="3904727"/>
          </a:xfrm>
          <a:prstGeom prst="rect">
            <a:avLst/>
          </a:prstGeom>
          <a:noFill/>
          <a:ln w="9525" algn="ctr">
            <a:noFill/>
            <a:miter lim="800000"/>
            <a:headEnd/>
            <a:tailEnd/>
          </a:ln>
          <a:effectLst/>
        </p:spPr>
        <p:txBody>
          <a:bodyPr lIns="78300" tIns="39150" rIns="78300" bIns="39150">
            <a:spAutoFit/>
          </a:bodyPr>
          <a:lstStyle/>
          <a:p>
            <a:pPr algn="r" defTabSz="783779">
              <a:spcBef>
                <a:spcPct val="20000"/>
              </a:spcBef>
              <a:defRPr/>
            </a:pPr>
            <a:r>
              <a:rPr lang="zh-CN" altLang="zh-CN" sz="1100" dirty="0">
                <a:solidFill>
                  <a:srgbClr val="FFFFFF"/>
                </a:solidFill>
                <a:latin typeface="FrutigerNext LT Regular" pitchFamily="34" charset="0"/>
                <a:ea typeface="宋体" charset="-122"/>
              </a:rPr>
              <a:t>Slide title :32-35pt  </a:t>
            </a:r>
          </a:p>
          <a:p>
            <a:pPr algn="r" defTabSz="783779">
              <a:spcBef>
                <a:spcPct val="20000"/>
              </a:spcBef>
              <a:defRPr/>
            </a:pPr>
            <a:r>
              <a:rPr lang="zh-CN" altLang="zh-CN" sz="1100" dirty="0">
                <a:solidFill>
                  <a:srgbClr val="FFFFFF"/>
                </a:solidFill>
                <a:latin typeface="FrutigerNext LT Regular" pitchFamily="34" charset="0"/>
                <a:ea typeface="宋体" charset="-122"/>
              </a:rPr>
              <a:t>Color: R153 G0 B0</a:t>
            </a:r>
          </a:p>
          <a:p>
            <a:pPr algn="r" defTabSz="783779">
              <a:spcBef>
                <a:spcPct val="20000"/>
              </a:spcBef>
              <a:defRPr/>
            </a:pPr>
            <a:r>
              <a:rPr lang="zh-CN" altLang="zh-CN" sz="1100" dirty="0">
                <a:solidFill>
                  <a:srgbClr val="FFFFFF"/>
                </a:solidFill>
                <a:latin typeface="FrutigerNext LT Regular" pitchFamily="34" charset="0"/>
                <a:ea typeface="宋体" charset="-122"/>
              </a:rPr>
              <a:t>Corporate Font :</a:t>
            </a:r>
          </a:p>
          <a:p>
            <a:pPr algn="r" defTabSz="783779">
              <a:spcBef>
                <a:spcPct val="20000"/>
              </a:spcBef>
              <a:defRPr/>
            </a:pPr>
            <a:r>
              <a:rPr lang="zh-CN" altLang="zh-CN" sz="1100" dirty="0">
                <a:solidFill>
                  <a:srgbClr val="FFFFFF"/>
                </a:solidFill>
                <a:latin typeface="FrutigerNext LT Regular" pitchFamily="34" charset="0"/>
                <a:ea typeface="宋体" charset="-122"/>
              </a:rPr>
              <a:t>FrutigerNext LT Medium</a:t>
            </a:r>
          </a:p>
          <a:p>
            <a:pPr algn="r" defTabSz="783779">
              <a:spcBef>
                <a:spcPct val="20000"/>
              </a:spcBef>
              <a:defRPr/>
            </a:pPr>
            <a:r>
              <a:rPr lang="zh-CN" altLang="zh-CN" sz="1100" dirty="0">
                <a:solidFill>
                  <a:srgbClr val="FFFFFF"/>
                </a:solidFill>
                <a:latin typeface="FrutigerNext LT Regular" pitchFamily="34" charset="0"/>
                <a:ea typeface="宋体" charset="-122"/>
              </a:rPr>
              <a:t>Font to be used by customers and </a:t>
            </a:r>
          </a:p>
          <a:p>
            <a:pPr algn="r" defTabSz="783779">
              <a:spcBef>
                <a:spcPct val="20000"/>
              </a:spcBef>
              <a:defRPr/>
            </a:pPr>
            <a:r>
              <a:rPr lang="zh-CN" altLang="zh-CN" sz="1100" dirty="0">
                <a:solidFill>
                  <a:srgbClr val="FFFFFF"/>
                </a:solidFill>
                <a:latin typeface="FrutigerNext LT Regular" pitchFamily="34" charset="0"/>
                <a:ea typeface="宋体" charset="-122"/>
              </a:rPr>
              <a:t>partners : </a:t>
            </a:r>
          </a:p>
          <a:p>
            <a:pPr algn="r" defTabSz="783779">
              <a:spcBef>
                <a:spcPct val="20000"/>
              </a:spcBef>
              <a:defRPr/>
            </a:pPr>
            <a:r>
              <a:rPr lang="zh-CN" altLang="zh-CN" sz="1100" dirty="0">
                <a:solidFill>
                  <a:srgbClr val="FFFFFF"/>
                </a:solidFill>
                <a:latin typeface="FrutigerNext LT Regular" pitchFamily="34" charset="0"/>
                <a:ea typeface="宋体" charset="-122"/>
              </a:rPr>
              <a:t>Arial</a:t>
            </a:r>
          </a:p>
          <a:p>
            <a:pPr algn="r" defTabSz="783779">
              <a:spcBef>
                <a:spcPct val="20000"/>
              </a:spcBef>
              <a:defRPr/>
            </a:pPr>
            <a:endParaRPr lang="zh-CN" altLang="zh-CN" sz="1100" dirty="0">
              <a:solidFill>
                <a:srgbClr val="FFFFFF"/>
              </a:solidFill>
              <a:latin typeface="FrutigerNext LT Regular" pitchFamily="34" charset="0"/>
              <a:ea typeface="宋体" charset="-122"/>
            </a:endParaRPr>
          </a:p>
          <a:p>
            <a:pPr algn="r" defTabSz="783779">
              <a:spcBef>
                <a:spcPct val="20000"/>
              </a:spcBef>
              <a:defRPr/>
            </a:pPr>
            <a:endParaRPr lang="zh-CN" altLang="zh-CN" sz="1100" dirty="0">
              <a:solidFill>
                <a:srgbClr val="FFFFFF"/>
              </a:solidFill>
              <a:latin typeface="FrutigerNext LT Regular" pitchFamily="34" charset="0"/>
              <a:ea typeface="宋体" charset="-122"/>
            </a:endParaRPr>
          </a:p>
          <a:p>
            <a:pPr algn="r" defTabSz="783779">
              <a:spcBef>
                <a:spcPct val="20000"/>
              </a:spcBef>
              <a:defRPr/>
            </a:pPr>
            <a:endParaRPr lang="zh-CN" altLang="zh-CN" sz="1100" dirty="0">
              <a:solidFill>
                <a:srgbClr val="FFFFFF"/>
              </a:solidFill>
              <a:latin typeface="FrutigerNext LT Regular" pitchFamily="34" charset="0"/>
              <a:ea typeface="宋体" charset="-122"/>
            </a:endParaRPr>
          </a:p>
          <a:p>
            <a:pPr algn="r" defTabSz="783779">
              <a:spcBef>
                <a:spcPct val="20000"/>
              </a:spcBef>
              <a:defRPr/>
            </a:pPr>
            <a:r>
              <a:rPr lang="zh-CN" altLang="zh-CN" sz="1100" dirty="0">
                <a:solidFill>
                  <a:srgbClr val="FFFFFF"/>
                </a:solidFill>
                <a:latin typeface="FrutigerNext LT Regular" pitchFamily="34" charset="0"/>
                <a:ea typeface="宋体" charset="-122"/>
              </a:rPr>
              <a:t>Slide text :20-22pt</a:t>
            </a:r>
          </a:p>
          <a:p>
            <a:pPr algn="r" defTabSz="783779">
              <a:spcBef>
                <a:spcPct val="20000"/>
              </a:spcBef>
              <a:defRPr/>
            </a:pPr>
            <a:r>
              <a:rPr lang="zh-CN" altLang="zh-CN" sz="1100" dirty="0">
                <a:solidFill>
                  <a:srgbClr val="FFFFFF"/>
                </a:solidFill>
                <a:latin typeface="FrutigerNext LT Regular" pitchFamily="34" charset="0"/>
                <a:ea typeface="宋体" charset="-122"/>
              </a:rPr>
              <a:t>Bullets level 2-5:</a:t>
            </a:r>
          </a:p>
          <a:p>
            <a:pPr algn="r" defTabSz="783779">
              <a:spcBef>
                <a:spcPct val="20000"/>
              </a:spcBef>
              <a:defRPr/>
            </a:pPr>
            <a:r>
              <a:rPr lang="zh-CN" altLang="zh-CN" sz="1100" dirty="0">
                <a:solidFill>
                  <a:srgbClr val="FFFFFF"/>
                </a:solidFill>
                <a:latin typeface="FrutigerNext LT Regular" pitchFamily="34" charset="0"/>
                <a:ea typeface="宋体" charset="-122"/>
              </a:rPr>
              <a:t> 18pt  </a:t>
            </a:r>
          </a:p>
          <a:p>
            <a:pPr algn="r" defTabSz="783779">
              <a:spcBef>
                <a:spcPct val="20000"/>
              </a:spcBef>
              <a:defRPr/>
            </a:pPr>
            <a:r>
              <a:rPr lang="zh-CN" altLang="zh-CN" sz="1100" dirty="0">
                <a:solidFill>
                  <a:srgbClr val="FFFFFF"/>
                </a:solidFill>
                <a:latin typeface="FrutigerNext LT Regular" pitchFamily="34" charset="0"/>
                <a:ea typeface="宋体" charset="-122"/>
              </a:rPr>
              <a:t>Color:Black</a:t>
            </a:r>
          </a:p>
          <a:p>
            <a:pPr algn="r" defTabSz="783779">
              <a:spcBef>
                <a:spcPct val="20000"/>
              </a:spcBef>
              <a:defRPr/>
            </a:pPr>
            <a:r>
              <a:rPr lang="zh-CN" altLang="zh-CN" sz="1100" dirty="0">
                <a:solidFill>
                  <a:srgbClr val="FFFFFF"/>
                </a:solidFill>
                <a:latin typeface="FrutigerNext LT Regular" pitchFamily="34" charset="0"/>
                <a:ea typeface="宋体" charset="-122"/>
              </a:rPr>
              <a:t>Corporate Font :</a:t>
            </a:r>
          </a:p>
          <a:p>
            <a:pPr algn="r" defTabSz="783779">
              <a:spcBef>
                <a:spcPct val="20000"/>
              </a:spcBef>
              <a:defRPr/>
            </a:pPr>
            <a:r>
              <a:rPr lang="zh-CN" altLang="zh-CN" sz="1100" dirty="0">
                <a:solidFill>
                  <a:srgbClr val="FFFFFF"/>
                </a:solidFill>
                <a:latin typeface="FrutigerNext LT Regular" pitchFamily="34" charset="0"/>
                <a:ea typeface="宋体" charset="-122"/>
              </a:rPr>
              <a:t>FrutigerNext LT Medium</a:t>
            </a:r>
          </a:p>
          <a:p>
            <a:pPr algn="r" defTabSz="783779">
              <a:spcBef>
                <a:spcPct val="20000"/>
              </a:spcBef>
              <a:defRPr/>
            </a:pPr>
            <a:r>
              <a:rPr lang="zh-CN" altLang="zh-CN" sz="1100" dirty="0">
                <a:solidFill>
                  <a:srgbClr val="FFFFFF"/>
                </a:solidFill>
                <a:latin typeface="FrutigerNext LT Regular" pitchFamily="34" charset="0"/>
                <a:ea typeface="宋体" charset="-122"/>
              </a:rPr>
              <a:t>Font to be used by customers and </a:t>
            </a:r>
          </a:p>
          <a:p>
            <a:pPr algn="r" defTabSz="783779">
              <a:spcBef>
                <a:spcPct val="20000"/>
              </a:spcBef>
              <a:defRPr/>
            </a:pPr>
            <a:r>
              <a:rPr lang="zh-CN" altLang="zh-CN" sz="1100" dirty="0">
                <a:solidFill>
                  <a:srgbClr val="FFFFFF"/>
                </a:solidFill>
                <a:latin typeface="FrutigerNext LT Regular" pitchFamily="34" charset="0"/>
                <a:ea typeface="宋体" charset="-122"/>
              </a:rPr>
              <a:t>partners : </a:t>
            </a:r>
          </a:p>
          <a:p>
            <a:pPr algn="r" defTabSz="783779">
              <a:spcBef>
                <a:spcPct val="20000"/>
              </a:spcBef>
              <a:defRPr/>
            </a:pPr>
            <a:r>
              <a:rPr lang="zh-CN" altLang="zh-CN" sz="1100" dirty="0">
                <a:solidFill>
                  <a:srgbClr val="FFFFFF"/>
                </a:solidFill>
                <a:latin typeface="FrutigerNext LT Regular" pitchFamily="34" charset="0"/>
                <a:ea typeface="宋体" charset="-122"/>
              </a:rPr>
              <a:t>Arial</a:t>
            </a:r>
          </a:p>
        </p:txBody>
      </p:sp>
      <p:sp>
        <p:nvSpPr>
          <p:cNvPr id="10324" name="Text Box 84"/>
          <p:cNvSpPr txBox="1">
            <a:spLocks noChangeArrowheads="1"/>
          </p:cNvSpPr>
          <p:nvPr/>
        </p:nvSpPr>
        <p:spPr bwMode="auto">
          <a:xfrm>
            <a:off x="12339147" y="57154"/>
            <a:ext cx="1727650" cy="1107943"/>
          </a:xfrm>
          <a:prstGeom prst="rect">
            <a:avLst/>
          </a:prstGeom>
          <a:noFill/>
          <a:ln w="9525">
            <a:noFill/>
            <a:miter lim="800000"/>
            <a:headEnd/>
            <a:tailEnd/>
          </a:ln>
          <a:effectLst/>
        </p:spPr>
        <p:txBody>
          <a:bodyPr lIns="91387" tIns="45694" rIns="91387" bIns="45694">
            <a:spAutoFit/>
          </a:bodyPr>
          <a:lstStyle/>
          <a:p>
            <a:pPr>
              <a:defRPr/>
            </a:pPr>
            <a:r>
              <a:rPr lang="en-US" altLang="zh-CN" sz="1100" dirty="0">
                <a:solidFill>
                  <a:srgbClr val="FFFFFF"/>
                </a:solidFill>
                <a:latin typeface="FrutigerNext LT Regular" pitchFamily="34" charset="0"/>
                <a:ea typeface="宋体" charset="-122"/>
              </a:rPr>
              <a:t>Top right  corner  for   field-mark, customer or partner logotypes. </a:t>
            </a:r>
          </a:p>
          <a:p>
            <a:pPr>
              <a:defRPr/>
            </a:pPr>
            <a:endParaRPr lang="en-US" altLang="zh-CN" sz="1100" dirty="0">
              <a:solidFill>
                <a:srgbClr val="FFFFFF"/>
              </a:solidFill>
              <a:latin typeface="FrutigerNext LT Regular" pitchFamily="34" charset="0"/>
              <a:ea typeface="宋体" charset="-122"/>
            </a:endParaRPr>
          </a:p>
          <a:p>
            <a:pPr>
              <a:defRPr/>
            </a:pPr>
            <a:r>
              <a:rPr lang="en-US" altLang="zh-CN" sz="1100" dirty="0">
                <a:solidFill>
                  <a:srgbClr val="FFFFFF"/>
                </a:solidFill>
                <a:latin typeface="FrutigerNext LT Regular" pitchFamily="34" charset="0"/>
                <a:ea typeface="宋体" charset="-122"/>
              </a:rPr>
              <a:t>----------------   </a:t>
            </a:r>
          </a:p>
          <a:p>
            <a:pPr>
              <a:defRPr/>
            </a:pPr>
            <a:endParaRPr lang="zh-CN" altLang="en-US" sz="1100" dirty="0">
              <a:solidFill>
                <a:srgbClr val="FFFFFF"/>
              </a:solidFill>
              <a:latin typeface="FrutigerNext LT Regular" pitchFamily="34" charset="0"/>
              <a:ea typeface="宋体" charset="-122"/>
            </a:endParaRPr>
          </a:p>
        </p:txBody>
      </p:sp>
      <p:sp>
        <p:nvSpPr>
          <p:cNvPr id="10325" name="Text Box 85"/>
          <p:cNvSpPr txBox="1">
            <a:spLocks noChangeArrowheads="1"/>
          </p:cNvSpPr>
          <p:nvPr/>
        </p:nvSpPr>
        <p:spPr bwMode="auto">
          <a:xfrm>
            <a:off x="12339147" y="1196980"/>
            <a:ext cx="1727650" cy="1954329"/>
          </a:xfrm>
          <a:prstGeom prst="rect">
            <a:avLst/>
          </a:prstGeom>
          <a:noFill/>
          <a:ln w="9525">
            <a:noFill/>
            <a:miter lim="800000"/>
            <a:headEnd/>
            <a:tailEnd/>
          </a:ln>
          <a:effectLst/>
        </p:spPr>
        <p:txBody>
          <a:bodyPr lIns="91387" tIns="45694" rIns="91387" bIns="45694">
            <a:spAutoFit/>
          </a:bodyPr>
          <a:lstStyle/>
          <a:p>
            <a:pPr>
              <a:defRPr/>
            </a:pPr>
            <a:r>
              <a:rPr lang="en-US" altLang="zh-CN" sz="1100" dirty="0">
                <a:solidFill>
                  <a:srgbClr val="FFFFFF"/>
                </a:solidFill>
                <a:latin typeface="FrutigerNext LT Regular" pitchFamily="34" charset="0"/>
                <a:ea typeface="宋体" charset="-122"/>
              </a:rPr>
              <a:t>The following nine groups of colors are an example of how our design colors can be used, please take note that you should only use one design color group per slide. </a:t>
            </a:r>
          </a:p>
          <a:p>
            <a:pPr>
              <a:defRPr/>
            </a:pPr>
            <a:r>
              <a:rPr lang="en-US" altLang="zh-CN" sz="1100" dirty="0">
                <a:solidFill>
                  <a:srgbClr val="FFFFFF"/>
                </a:solidFill>
                <a:latin typeface="FrutigerNext LT Regular" pitchFamily="34" charset="0"/>
                <a:ea typeface="宋体" charset="-122"/>
              </a:rPr>
              <a:t> For specific usage details, refer to the “Typesetting Standard”.</a:t>
            </a:r>
          </a:p>
        </p:txBody>
      </p:sp>
    </p:spTree>
  </p:cSld>
  <p:clrMap bg1="lt1" tx1="dk1" bg2="lt2" tx2="dk2" accent1="accent1" accent2="accent2" accent3="accent3" accent4="accent4" accent5="accent5" accent6="accent6" hlink="hlink" folHlink="folHlink"/>
  <p:sldLayoutIdLst>
    <p:sldLayoutId id="2147485698" r:id="rId1"/>
  </p:sldLayoutIdLst>
  <p:transition advClick="0" advTm="8000">
    <p:fade thruBlk="1"/>
  </p:transition>
  <p:timing>
    <p:tnLst>
      <p:par>
        <p:cTn id="1" dur="indefinite" restart="never" nodeType="tmRoot"/>
      </p:par>
    </p:tnLst>
  </p:timing>
  <p:txStyles>
    <p:titleStyle>
      <a:lvl1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3200" b="1">
          <a:solidFill>
            <a:srgbClr val="990000"/>
          </a:solidFill>
          <a:latin typeface="FrutigerNext LT Medium" pitchFamily="34" charset="0"/>
          <a:ea typeface="黑体" pitchFamily="49" charset="-122"/>
          <a:cs typeface="宋体" charset="-122"/>
        </a:defRPr>
      </a:lvl5pPr>
      <a:lvl6pPr marL="45694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6pPr>
      <a:lvl7pPr marL="913882"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7pPr>
      <a:lvl8pPr marL="1370823"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8pPr>
      <a:lvl9pPr marL="1827764" algn="l" rtl="0" eaLnBrk="1" fontAlgn="base" hangingPunct="1">
        <a:spcBef>
          <a:spcPct val="0"/>
        </a:spcBef>
        <a:spcAft>
          <a:spcPct val="0"/>
        </a:spcAft>
        <a:defRPr sz="3200" b="1">
          <a:solidFill>
            <a:srgbClr val="990000"/>
          </a:solidFill>
          <a:latin typeface="FrutigerNext LT Medium" pitchFamily="34" charset="0"/>
          <a:ea typeface="华文细黑" pitchFamily="2" charset="-122"/>
          <a:cs typeface="宋体" charset="-122"/>
        </a:defRPr>
      </a:lvl9pPr>
    </p:titleStyle>
    <p:bodyStyle>
      <a:lvl1pPr marL="342707" indent="-342707" algn="l" rtl="0" eaLnBrk="0" fontAlgn="base" hangingPunct="0">
        <a:lnSpc>
          <a:spcPct val="140000"/>
        </a:lnSpc>
        <a:spcBef>
          <a:spcPct val="0"/>
        </a:spcBef>
        <a:spcAft>
          <a:spcPct val="0"/>
        </a:spcAft>
        <a:buClr>
          <a:srgbClr val="777777"/>
        </a:buClr>
        <a:buSzPct val="60000"/>
        <a:buFont typeface="Wingdings" pitchFamily="2" charset="2"/>
        <a:buChar char="l"/>
        <a:defRPr sz="2000" b="1">
          <a:solidFill>
            <a:schemeClr val="tx1"/>
          </a:solidFill>
          <a:latin typeface="FrutigerNext LT Regular" pitchFamily="34" charset="0"/>
          <a:ea typeface="黑体" pitchFamily="49" charset="-122"/>
          <a:cs typeface="+mn-cs"/>
        </a:defRPr>
      </a:lvl1pPr>
      <a:lvl2pPr marL="742529" indent="-285589"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42351" indent="-228471" algn="l" rtl="0" eaLnBrk="0" fontAlgn="base" hangingPunct="0">
        <a:lnSpc>
          <a:spcPct val="140000"/>
        </a:lnSpc>
        <a:spcBef>
          <a:spcPct val="0"/>
        </a:spcBef>
        <a:spcAft>
          <a:spcPct val="0"/>
        </a:spcAft>
        <a:buSzPct val="50000"/>
        <a:buFont typeface="Wingdings" pitchFamily="2" charset="2"/>
        <a:buChar char="n"/>
        <a:defRPr sz="1600">
          <a:solidFill>
            <a:schemeClr val="tx1"/>
          </a:solidFill>
          <a:latin typeface="FrutigerNext LT Regular" pitchFamily="34" charset="0"/>
          <a:ea typeface="+mn-ea"/>
          <a:cs typeface="+mn-cs"/>
        </a:defRPr>
      </a:lvl3pPr>
      <a:lvl4pPr marL="1599293" indent="-228471" algn="l" rtl="0" eaLnBrk="0" fontAlgn="base" hangingPunct="0">
        <a:lnSpc>
          <a:spcPct val="140000"/>
        </a:lnSpc>
        <a:spcBef>
          <a:spcPct val="0"/>
        </a:spcBef>
        <a:spcAft>
          <a:spcPct val="0"/>
        </a:spcAft>
        <a:buChar char="–"/>
        <a:defRPr sz="1300">
          <a:solidFill>
            <a:schemeClr val="tx1"/>
          </a:solidFill>
          <a:latin typeface="FrutigerNext LT Regular" pitchFamily="34" charset="0"/>
          <a:ea typeface="+mn-ea"/>
          <a:cs typeface="+mn-cs"/>
        </a:defRPr>
      </a:lvl4pPr>
      <a:lvl5pPr marL="2056233" indent="-228471" algn="l" rtl="0" eaLnBrk="0" fontAlgn="base" hangingPunct="0">
        <a:lnSpc>
          <a:spcPct val="140000"/>
        </a:lnSpc>
        <a:spcBef>
          <a:spcPct val="0"/>
        </a:spcBef>
        <a:spcAft>
          <a:spcPct val="0"/>
        </a:spcAft>
        <a:buFont typeface="Arial" charset="0"/>
        <a:buChar char="~"/>
        <a:defRPr sz="1200">
          <a:solidFill>
            <a:schemeClr val="tx1"/>
          </a:solidFill>
          <a:latin typeface="FrutigerNext LT Regular" pitchFamily="34" charset="0"/>
          <a:ea typeface="+mn-ea"/>
          <a:cs typeface="+mn-cs"/>
        </a:defRPr>
      </a:lvl5pPr>
      <a:lvl6pPr marL="2513175" indent="-228471" algn="l" rtl="0" eaLnBrk="1" fontAlgn="base" hangingPunct="1">
        <a:spcBef>
          <a:spcPct val="20000"/>
        </a:spcBef>
        <a:spcAft>
          <a:spcPct val="0"/>
        </a:spcAft>
        <a:buFont typeface="Arial" charset="0"/>
        <a:buChar char="~"/>
        <a:defRPr sz="1600">
          <a:solidFill>
            <a:schemeClr val="tx1"/>
          </a:solidFill>
          <a:latin typeface="+mn-lt"/>
          <a:ea typeface="+mn-ea"/>
          <a:cs typeface="+mn-cs"/>
        </a:defRPr>
      </a:lvl6pPr>
      <a:lvl7pPr marL="2970117" indent="-228471" algn="l" rtl="0" eaLnBrk="1" fontAlgn="base" hangingPunct="1">
        <a:spcBef>
          <a:spcPct val="20000"/>
        </a:spcBef>
        <a:spcAft>
          <a:spcPct val="0"/>
        </a:spcAft>
        <a:buFont typeface="Arial" charset="0"/>
        <a:buChar char="~"/>
        <a:defRPr sz="1600">
          <a:solidFill>
            <a:schemeClr val="tx1"/>
          </a:solidFill>
          <a:latin typeface="+mn-lt"/>
          <a:ea typeface="+mn-ea"/>
          <a:cs typeface="+mn-cs"/>
        </a:defRPr>
      </a:lvl7pPr>
      <a:lvl8pPr marL="3427056" indent="-228471" algn="l" rtl="0" eaLnBrk="1" fontAlgn="base" hangingPunct="1">
        <a:spcBef>
          <a:spcPct val="20000"/>
        </a:spcBef>
        <a:spcAft>
          <a:spcPct val="0"/>
        </a:spcAft>
        <a:buFont typeface="Arial" charset="0"/>
        <a:buChar char="~"/>
        <a:defRPr sz="1600">
          <a:solidFill>
            <a:schemeClr val="tx1"/>
          </a:solidFill>
          <a:latin typeface="+mn-lt"/>
          <a:ea typeface="+mn-ea"/>
          <a:cs typeface="+mn-cs"/>
        </a:defRPr>
      </a:lvl8pPr>
      <a:lvl9pPr marL="3883997" indent="-228471" algn="l" rtl="0" eaLnBrk="1" fontAlgn="base" hangingPunct="1">
        <a:spcBef>
          <a:spcPct val="20000"/>
        </a:spcBef>
        <a:spcAft>
          <a:spcPct val="0"/>
        </a:spcAft>
        <a:buFont typeface="Arial" charset="0"/>
        <a:buChar char="~"/>
        <a:defRPr sz="1600">
          <a:solidFill>
            <a:schemeClr val="tx1"/>
          </a:solidFill>
          <a:latin typeface="+mn-lt"/>
          <a:ea typeface="+mn-ea"/>
          <a:cs typeface="+mn-cs"/>
        </a:defRPr>
      </a:lvl9pPr>
    </p:bodyStyle>
    <p:otherStyle>
      <a:defPPr>
        <a:defRPr lang="zh-CN"/>
      </a:defPPr>
      <a:lvl1pPr marL="0" algn="l" defTabSz="913882" rtl="0" eaLnBrk="1" latinLnBrk="0" hangingPunct="1">
        <a:defRPr sz="1700" kern="1200">
          <a:solidFill>
            <a:schemeClr val="tx1"/>
          </a:solidFill>
          <a:latin typeface="+mn-lt"/>
          <a:ea typeface="+mn-ea"/>
          <a:cs typeface="+mn-cs"/>
        </a:defRPr>
      </a:lvl1pPr>
      <a:lvl2pPr marL="456944" algn="l" defTabSz="913882" rtl="0" eaLnBrk="1" latinLnBrk="0" hangingPunct="1">
        <a:defRPr sz="1700" kern="1200">
          <a:solidFill>
            <a:schemeClr val="tx1"/>
          </a:solidFill>
          <a:latin typeface="+mn-lt"/>
          <a:ea typeface="+mn-ea"/>
          <a:cs typeface="+mn-cs"/>
        </a:defRPr>
      </a:lvl2pPr>
      <a:lvl3pPr marL="913882" algn="l" defTabSz="913882" rtl="0" eaLnBrk="1" latinLnBrk="0" hangingPunct="1">
        <a:defRPr sz="1700" kern="1200">
          <a:solidFill>
            <a:schemeClr val="tx1"/>
          </a:solidFill>
          <a:latin typeface="+mn-lt"/>
          <a:ea typeface="+mn-ea"/>
          <a:cs typeface="+mn-cs"/>
        </a:defRPr>
      </a:lvl3pPr>
      <a:lvl4pPr marL="1370823" algn="l" defTabSz="913882" rtl="0" eaLnBrk="1" latinLnBrk="0" hangingPunct="1">
        <a:defRPr sz="1700" kern="1200">
          <a:solidFill>
            <a:schemeClr val="tx1"/>
          </a:solidFill>
          <a:latin typeface="+mn-lt"/>
          <a:ea typeface="+mn-ea"/>
          <a:cs typeface="+mn-cs"/>
        </a:defRPr>
      </a:lvl4pPr>
      <a:lvl5pPr marL="1827764" algn="l" defTabSz="913882" rtl="0" eaLnBrk="1" latinLnBrk="0" hangingPunct="1">
        <a:defRPr sz="1700" kern="1200">
          <a:solidFill>
            <a:schemeClr val="tx1"/>
          </a:solidFill>
          <a:latin typeface="+mn-lt"/>
          <a:ea typeface="+mn-ea"/>
          <a:cs typeface="+mn-cs"/>
        </a:defRPr>
      </a:lvl5pPr>
      <a:lvl6pPr marL="2284704" algn="l" defTabSz="913882" rtl="0" eaLnBrk="1" latinLnBrk="0" hangingPunct="1">
        <a:defRPr sz="1700" kern="1200">
          <a:solidFill>
            <a:schemeClr val="tx1"/>
          </a:solidFill>
          <a:latin typeface="+mn-lt"/>
          <a:ea typeface="+mn-ea"/>
          <a:cs typeface="+mn-cs"/>
        </a:defRPr>
      </a:lvl6pPr>
      <a:lvl7pPr marL="2741647" algn="l" defTabSz="913882" rtl="0" eaLnBrk="1" latinLnBrk="0" hangingPunct="1">
        <a:defRPr sz="1700" kern="1200">
          <a:solidFill>
            <a:schemeClr val="tx1"/>
          </a:solidFill>
          <a:latin typeface="+mn-lt"/>
          <a:ea typeface="+mn-ea"/>
          <a:cs typeface="+mn-cs"/>
        </a:defRPr>
      </a:lvl7pPr>
      <a:lvl8pPr marL="3198586" algn="l" defTabSz="913882" rtl="0" eaLnBrk="1" latinLnBrk="0" hangingPunct="1">
        <a:defRPr sz="1700" kern="1200">
          <a:solidFill>
            <a:schemeClr val="tx1"/>
          </a:solidFill>
          <a:latin typeface="+mn-lt"/>
          <a:ea typeface="+mn-ea"/>
          <a:cs typeface="+mn-cs"/>
        </a:defRPr>
      </a:lvl8pPr>
      <a:lvl9pPr marL="3655526" algn="l" defTabSz="913882" rtl="0" eaLnBrk="1" latinLnBrk="0" hangingPunct="1">
        <a:defRPr sz="17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2"/>
          <p:cNvSpPr>
            <a:spLocks/>
          </p:cNvSpPr>
          <p:nvPr/>
        </p:nvSpPr>
        <p:spPr bwMode="auto">
          <a:xfrm>
            <a:off x="869962" y="6467494"/>
            <a:ext cx="3031594" cy="323121"/>
          </a:xfrm>
          <a:prstGeom prst="rect">
            <a:avLst/>
          </a:prstGeom>
          <a:noFill/>
          <a:ln w="9525">
            <a:noFill/>
            <a:miter lim="800000"/>
            <a:headEnd/>
            <a:tailEnd/>
          </a:ln>
        </p:spPr>
        <p:txBody>
          <a:bodyPr wrap="none" lIns="38078" tIns="38078" rIns="78312" bIns="38078">
            <a:spAutoFit/>
          </a:bodyPr>
          <a:lstStyle/>
          <a:p>
            <a:pPr marL="1588">
              <a:defRPr/>
            </a:pPr>
            <a:r>
              <a:rPr lang="en-US" altLang="zh-CN" sz="1600" dirty="0">
                <a:solidFill>
                  <a:srgbClr val="000000"/>
                </a:solidFill>
                <a:latin typeface="Lucida Grande" charset="0"/>
                <a:sym typeface="Lucida Grande" charset="0"/>
              </a:rPr>
              <a:t>HISILICON SEMICONDUCTOR</a:t>
            </a:r>
          </a:p>
        </p:txBody>
      </p:sp>
      <p:grpSp>
        <p:nvGrpSpPr>
          <p:cNvPr id="3" name="组合 63"/>
          <p:cNvGrpSpPr/>
          <p:nvPr userDrawn="1"/>
        </p:nvGrpSpPr>
        <p:grpSpPr>
          <a:xfrm>
            <a:off x="7" y="6235872"/>
            <a:ext cx="12195176" cy="635000"/>
            <a:chOff x="0" y="6250384"/>
            <a:chExt cx="12195176" cy="635000"/>
          </a:xfrm>
        </p:grpSpPr>
        <p:pic>
          <p:nvPicPr>
            <p:cNvPr id="4109" name="Picture 6"/>
            <p:cNvPicPr>
              <a:picLocks noChangeArrowheads="1"/>
            </p:cNvPicPr>
            <p:nvPr/>
          </p:nvPicPr>
          <p:blipFill>
            <a:blip r:embed="rId7" cstate="print"/>
            <a:srcRect/>
            <a:stretch>
              <a:fillRect/>
            </a:stretch>
          </p:blipFill>
          <p:spPr bwMode="auto">
            <a:xfrm rot="10800000">
              <a:off x="10507663" y="6250384"/>
              <a:ext cx="1687513" cy="635000"/>
            </a:xfrm>
            <a:prstGeom prst="rect">
              <a:avLst/>
            </a:prstGeom>
            <a:noFill/>
            <a:ln w="9525">
              <a:noFill/>
              <a:miter lim="800000"/>
              <a:headEnd/>
              <a:tailEnd/>
            </a:ln>
          </p:spPr>
        </p:pic>
        <p:pic>
          <p:nvPicPr>
            <p:cNvPr id="4107" name="Picture 4"/>
            <p:cNvPicPr>
              <a:picLocks noChangeArrowheads="1"/>
            </p:cNvPicPr>
            <p:nvPr/>
          </p:nvPicPr>
          <p:blipFill>
            <a:blip r:embed="rId7" cstate="print"/>
            <a:srcRect/>
            <a:stretch>
              <a:fillRect/>
            </a:stretch>
          </p:blipFill>
          <p:spPr bwMode="auto">
            <a:xfrm>
              <a:off x="0" y="6250384"/>
              <a:ext cx="9144000" cy="635000"/>
            </a:xfrm>
            <a:prstGeom prst="rect">
              <a:avLst/>
            </a:prstGeom>
            <a:noFill/>
            <a:ln w="9525">
              <a:noFill/>
              <a:miter lim="800000"/>
              <a:headEnd/>
              <a:tailEnd/>
            </a:ln>
          </p:spPr>
        </p:pic>
        <p:pic>
          <p:nvPicPr>
            <p:cNvPr id="4108" name="Picture 5"/>
            <p:cNvPicPr>
              <a:picLocks noChangeArrowheads="1"/>
            </p:cNvPicPr>
            <p:nvPr/>
          </p:nvPicPr>
          <p:blipFill>
            <a:blip r:embed="rId7" cstate="print"/>
            <a:srcRect/>
            <a:stretch>
              <a:fillRect/>
            </a:stretch>
          </p:blipFill>
          <p:spPr bwMode="auto">
            <a:xfrm>
              <a:off x="2443163" y="6250384"/>
              <a:ext cx="9144000" cy="635000"/>
            </a:xfrm>
            <a:prstGeom prst="rect">
              <a:avLst/>
            </a:prstGeom>
            <a:noFill/>
            <a:ln w="9525">
              <a:noFill/>
              <a:miter lim="800000"/>
              <a:headEnd/>
              <a:tailEnd/>
            </a:ln>
          </p:spPr>
        </p:pic>
      </p:grpSp>
      <p:sp>
        <p:nvSpPr>
          <p:cNvPr id="5127" name="Rectangle 7"/>
          <p:cNvSpPr>
            <a:spLocks/>
          </p:cNvSpPr>
          <p:nvPr/>
        </p:nvSpPr>
        <p:spPr bwMode="auto">
          <a:xfrm>
            <a:off x="831853" y="6381757"/>
            <a:ext cx="3787477" cy="276954"/>
          </a:xfrm>
          <a:prstGeom prst="rect">
            <a:avLst/>
          </a:prstGeom>
          <a:noFill/>
          <a:ln w="9525">
            <a:noFill/>
            <a:miter lim="800000"/>
            <a:headEnd/>
            <a:tailEnd/>
          </a:ln>
        </p:spPr>
        <p:txBody>
          <a:bodyPr wrap="square" lIns="38078" tIns="38078" rIns="78312" bIns="38078">
            <a:spAutoFit/>
          </a:bodyPr>
          <a:lstStyle/>
          <a:p>
            <a:pPr marL="1588">
              <a:defRPr/>
            </a:pPr>
            <a:r>
              <a:rPr lang="en-US" altLang="zh-CN" dirty="0">
                <a:solidFill>
                  <a:srgbClr val="000000"/>
                </a:solidFill>
                <a:latin typeface="Arial Bold" charset="0"/>
                <a:cs typeface="Arial Bold" charset="0"/>
                <a:sym typeface="Arial Bold" charset="0"/>
              </a:rPr>
              <a:t>HUAWEI TECHNOLOGIES CO., LTD.</a:t>
            </a:r>
          </a:p>
        </p:txBody>
      </p:sp>
      <p:sp>
        <p:nvSpPr>
          <p:cNvPr id="5128" name="Rectangle 8"/>
          <p:cNvSpPr>
            <a:spLocks/>
          </p:cNvSpPr>
          <p:nvPr/>
        </p:nvSpPr>
        <p:spPr bwMode="auto">
          <a:xfrm>
            <a:off x="7480598" y="6252171"/>
            <a:ext cx="1422400" cy="491531"/>
          </a:xfrm>
          <a:prstGeom prst="rect">
            <a:avLst/>
          </a:prstGeom>
          <a:noFill/>
          <a:ln w="9525">
            <a:noFill/>
            <a:miter lim="800000"/>
            <a:headEnd/>
            <a:tailEnd/>
          </a:ln>
        </p:spPr>
        <p:txBody>
          <a:bodyPr lIns="0" tIns="0" rIns="0" bIns="0"/>
          <a:lstStyle/>
          <a:p>
            <a:pPr>
              <a:lnSpc>
                <a:spcPct val="85000"/>
              </a:lnSpc>
              <a:defRPr/>
            </a:pPr>
            <a:endParaRPr lang="zh-CN" altLang="en-US" dirty="0">
              <a:solidFill>
                <a:srgbClr val="000000"/>
              </a:solidFill>
              <a:latin typeface="Arial" charset="0"/>
              <a:sym typeface="Arial" charset="0"/>
            </a:endParaRPr>
          </a:p>
          <a:p>
            <a:pPr>
              <a:lnSpc>
                <a:spcPct val="85000"/>
              </a:lnSpc>
              <a:defRPr/>
            </a:pPr>
            <a:r>
              <a:rPr lang="en-US" altLang="zh-CN" dirty="0" smtClean="0">
                <a:solidFill>
                  <a:srgbClr val="000000"/>
                </a:solidFill>
                <a:latin typeface="Arial" charset="0"/>
                <a:sym typeface="Arial" charset="0"/>
              </a:rPr>
              <a:t>Page </a:t>
            </a:r>
            <a:fld id="{B3096261-E516-4853-BE3E-8790823DEC14}" type="slidenum">
              <a:rPr lang="zh-CN" altLang="en-US" smtClean="0">
                <a:solidFill>
                  <a:srgbClr val="000000"/>
                </a:solidFill>
                <a:latin typeface="Lucida Grande"/>
                <a:sym typeface="Lucida Grande"/>
              </a:rPr>
              <a:pPr>
                <a:lnSpc>
                  <a:spcPct val="85000"/>
                </a:lnSpc>
                <a:defRPr/>
              </a:pPr>
              <a:t>‹#›</a:t>
            </a:fld>
            <a:r>
              <a:rPr lang="en-US" altLang="zh-CN" dirty="0" smtClean="0">
                <a:solidFill>
                  <a:srgbClr val="000000"/>
                </a:solidFill>
                <a:latin typeface="Arial" charset="0"/>
                <a:sym typeface="Arial" charset="0"/>
              </a:rPr>
              <a:t> </a:t>
            </a:r>
            <a:endParaRPr lang="en-US" altLang="zh-CN" dirty="0">
              <a:solidFill>
                <a:srgbClr val="000000"/>
              </a:solidFill>
              <a:latin typeface="Arial" charset="0"/>
              <a:sym typeface="Arial" charset="0"/>
            </a:endParaRPr>
          </a:p>
        </p:txBody>
      </p:sp>
      <p:pic>
        <p:nvPicPr>
          <p:cNvPr id="4103" name="Picture 9"/>
          <p:cNvPicPr>
            <a:picLocks noChangeArrowheads="1"/>
          </p:cNvPicPr>
          <p:nvPr/>
        </p:nvPicPr>
        <p:blipFill>
          <a:blip r:embed="rId8" cstate="print"/>
          <a:srcRect/>
          <a:stretch>
            <a:fillRect/>
          </a:stretch>
        </p:blipFill>
        <p:spPr bwMode="auto">
          <a:xfrm>
            <a:off x="10274803" y="6367484"/>
            <a:ext cx="1295399" cy="307975"/>
          </a:xfrm>
          <a:prstGeom prst="rect">
            <a:avLst/>
          </a:prstGeom>
          <a:noFill/>
          <a:ln w="9525">
            <a:noFill/>
            <a:miter lim="800000"/>
            <a:headEnd/>
            <a:tailEnd/>
          </a:ln>
        </p:spPr>
      </p:pic>
      <p:sp>
        <p:nvSpPr>
          <p:cNvPr id="4104" name="Rectangle 10"/>
          <p:cNvSpPr>
            <a:spLocks noGrp="1" noChangeArrowheads="1"/>
          </p:cNvSpPr>
          <p:nvPr>
            <p:ph type="title"/>
          </p:nvPr>
        </p:nvSpPr>
        <p:spPr bwMode="auto">
          <a:xfrm>
            <a:off x="781052" y="249237"/>
            <a:ext cx="10855325" cy="1193800"/>
          </a:xfrm>
          <a:prstGeom prst="rect">
            <a:avLst/>
          </a:prstGeom>
          <a:noFill/>
          <a:ln w="12700">
            <a:noFill/>
            <a:miter lim="800000"/>
            <a:headEnd/>
            <a:tailEnd/>
          </a:ln>
        </p:spPr>
        <p:txBody>
          <a:bodyPr vert="horz" wrap="square" lIns="50770" tIns="50770" rIns="91387" bIns="50770" numCol="1" anchor="ctr" anchorCtr="0" compatLnSpc="1">
            <a:prstTxWarp prst="textNoShape">
              <a:avLst/>
            </a:prstTxWarp>
          </a:bodyPr>
          <a:lstStyle/>
          <a:p>
            <a:pPr lvl="0"/>
            <a:r>
              <a:rPr lang="en-US" altLang="zh-CN" smtClean="0">
                <a:sym typeface="Lucida Grande"/>
              </a:rPr>
              <a:t>Click to edit Master title style</a:t>
            </a:r>
          </a:p>
        </p:txBody>
      </p:sp>
      <p:sp>
        <p:nvSpPr>
          <p:cNvPr id="4105" name="Rectangle 11"/>
          <p:cNvSpPr>
            <a:spLocks noGrp="1" noChangeArrowheads="1"/>
          </p:cNvSpPr>
          <p:nvPr>
            <p:ph type="body" idx="1"/>
          </p:nvPr>
        </p:nvSpPr>
        <p:spPr bwMode="auto">
          <a:xfrm>
            <a:off x="788990" y="1556793"/>
            <a:ext cx="10847387" cy="4392488"/>
          </a:xfrm>
          <a:prstGeom prst="rect">
            <a:avLst/>
          </a:prstGeom>
          <a:noFill/>
          <a:ln w="12700">
            <a:noFill/>
            <a:miter lim="800000"/>
            <a:headEnd/>
            <a:tailEnd/>
          </a:ln>
        </p:spPr>
        <p:txBody>
          <a:bodyPr vert="horz" wrap="square" lIns="50770" tIns="50770" rIns="91387" bIns="50770" numCol="1" anchor="t" anchorCtr="0" compatLnSpc="1">
            <a:prstTxWarp prst="textNoShape">
              <a:avLst/>
            </a:prstTxWarp>
          </a:bodyPr>
          <a:lstStyle/>
          <a:p>
            <a:pPr lvl="0"/>
            <a:r>
              <a:rPr lang="en-US" altLang="zh-CN" smtClean="0">
                <a:sym typeface="Lucida Grande"/>
              </a:rPr>
              <a:t>Click to edit Master text styles</a:t>
            </a:r>
          </a:p>
          <a:p>
            <a:pPr lvl="1"/>
            <a:r>
              <a:rPr lang="en-US" altLang="zh-CN" smtClean="0">
                <a:sym typeface="Lucida Grande"/>
              </a:rPr>
              <a:t>Second level</a:t>
            </a:r>
          </a:p>
          <a:p>
            <a:pPr lvl="2"/>
            <a:r>
              <a:rPr lang="en-US" altLang="zh-CN" smtClean="0">
                <a:sym typeface="Lucida Grande"/>
              </a:rPr>
              <a:t>Third level</a:t>
            </a:r>
          </a:p>
          <a:p>
            <a:pPr lvl="3"/>
            <a:r>
              <a:rPr lang="en-US" altLang="zh-CN" smtClean="0">
                <a:sym typeface="Lucida Grande"/>
              </a:rPr>
              <a:t>Fourth level</a:t>
            </a:r>
          </a:p>
          <a:p>
            <a:pPr lvl="4"/>
            <a:r>
              <a:rPr lang="en-US" altLang="zh-CN" smtClean="0">
                <a:sym typeface="Lucida Grande"/>
              </a:rPr>
              <a:t>Fifth level</a:t>
            </a:r>
          </a:p>
        </p:txBody>
      </p:sp>
      <p:sp>
        <p:nvSpPr>
          <p:cNvPr id="14" name="Rectangle 6"/>
          <p:cNvSpPr>
            <a:spLocks/>
          </p:cNvSpPr>
          <p:nvPr/>
        </p:nvSpPr>
        <p:spPr bwMode="auto">
          <a:xfrm>
            <a:off x="-2463786" y="116632"/>
            <a:ext cx="2476499" cy="6408712"/>
          </a:xfrm>
          <a:prstGeom prst="rect">
            <a:avLst/>
          </a:prstGeom>
          <a:noFill/>
          <a:ln w="9525">
            <a:noFill/>
            <a:miter lim="800000"/>
            <a:headEnd/>
            <a:tailEnd/>
          </a:ln>
        </p:spPr>
        <p:txBody>
          <a:bodyPr lIns="38078" tIns="38078" rIns="87750" bIns="38078"/>
          <a:lstStyle/>
          <a:p>
            <a:pPr marL="353812" indent="-342707" algn="r">
              <a:lnSpc>
                <a:spcPct val="125000"/>
              </a:lnSpc>
              <a:spcBef>
                <a:spcPts val="275"/>
              </a:spcBef>
              <a:defRPr/>
            </a:pPr>
            <a:r>
              <a:rPr lang="zh-CN" altLang="en-US" sz="1600" dirty="0">
                <a:solidFill>
                  <a:srgbClr val="F8F8F8"/>
                </a:solidFill>
                <a:latin typeface="Arial" charset="0"/>
                <a:sym typeface="Arial" charset="0"/>
              </a:rPr>
              <a:t>英文标题</a:t>
            </a:r>
            <a:r>
              <a:rPr lang="en-US" altLang="zh-CN" sz="1600" dirty="0">
                <a:solidFill>
                  <a:srgbClr val="F8F8F8"/>
                </a:solidFill>
                <a:latin typeface="Arial" charset="0"/>
                <a:sym typeface="Arial" charset="0"/>
              </a:rPr>
              <a:t>:32-35pt  </a:t>
            </a:r>
          </a:p>
          <a:p>
            <a:pPr marL="353812" indent="-342707" algn="r">
              <a:lnSpc>
                <a:spcPct val="125000"/>
              </a:lnSpc>
              <a:spcBef>
                <a:spcPts val="275"/>
              </a:spcBef>
              <a:defRPr/>
            </a:pPr>
            <a:r>
              <a:rPr lang="zh-CN" altLang="en-US" sz="1600" dirty="0">
                <a:solidFill>
                  <a:srgbClr val="F8F8F8"/>
                </a:solidFill>
                <a:latin typeface="Arial" charset="0"/>
                <a:sym typeface="Arial" charset="0"/>
              </a:rPr>
              <a:t>颜色</a:t>
            </a:r>
            <a:r>
              <a:rPr lang="en-US" altLang="zh-CN" sz="1600" dirty="0">
                <a:solidFill>
                  <a:srgbClr val="F8F8F8"/>
                </a:solidFill>
                <a:latin typeface="Arial" charset="0"/>
                <a:sym typeface="Arial" charset="0"/>
              </a:rPr>
              <a:t>: R153 G0 B0</a:t>
            </a:r>
          </a:p>
          <a:p>
            <a:pPr marL="353812" indent="-342707" algn="r">
              <a:lnSpc>
                <a:spcPct val="125000"/>
              </a:lnSpc>
              <a:spcBef>
                <a:spcPts val="237"/>
              </a:spcBef>
              <a:defRPr/>
            </a:pPr>
            <a:r>
              <a:rPr lang="zh-CN" altLang="en-US" sz="1600" dirty="0">
                <a:solidFill>
                  <a:srgbClr val="F8F8F8"/>
                </a:solidFill>
                <a:latin typeface="Lucida Grande" charset="0"/>
                <a:sym typeface="Lucida Grande" charset="0"/>
              </a:rPr>
              <a:t>内部使用字体 </a:t>
            </a:r>
            <a:r>
              <a:rPr lang="en-US" altLang="zh-CN" sz="1600" dirty="0">
                <a:solidFill>
                  <a:srgbClr val="F8F8F8"/>
                </a:solidFill>
                <a:latin typeface="Lucida Grande" charset="0"/>
                <a:sym typeface="Lucida Grande" charset="0"/>
              </a:rPr>
              <a:t>:</a:t>
            </a:r>
          </a:p>
          <a:p>
            <a:pPr marL="353812" indent="-342707" algn="r">
              <a:lnSpc>
                <a:spcPct val="125000"/>
              </a:lnSpc>
              <a:spcBef>
                <a:spcPts val="237"/>
              </a:spcBef>
              <a:defRPr/>
            </a:pPr>
            <a:r>
              <a:rPr lang="en-US" altLang="zh-CN" sz="1600" dirty="0" err="1">
                <a:solidFill>
                  <a:srgbClr val="F8F8F8"/>
                </a:solidFill>
                <a:latin typeface="Lucida Grande" charset="0"/>
                <a:sym typeface="Lucida Grande" charset="0"/>
              </a:rPr>
              <a:t>FrutigerNext</a:t>
            </a:r>
            <a:r>
              <a:rPr lang="en-US" altLang="zh-CN" sz="1600" dirty="0">
                <a:solidFill>
                  <a:srgbClr val="F8F8F8"/>
                </a:solidFill>
                <a:latin typeface="Lucida Grande" charset="0"/>
                <a:sym typeface="Lucida Grande" charset="0"/>
              </a:rPr>
              <a:t> LT Medium</a:t>
            </a:r>
          </a:p>
          <a:p>
            <a:pPr marL="353812" indent="-342707" algn="r">
              <a:lnSpc>
                <a:spcPct val="125000"/>
              </a:lnSpc>
              <a:spcBef>
                <a:spcPts val="237"/>
              </a:spcBef>
              <a:defRPr/>
            </a:pPr>
            <a:r>
              <a:rPr lang="zh-CN" altLang="en-US" sz="1600" dirty="0">
                <a:solidFill>
                  <a:srgbClr val="F8F8F8"/>
                </a:solidFill>
                <a:latin typeface="Lucida Grande" charset="0"/>
                <a:sym typeface="Lucida Grande" charset="0"/>
              </a:rPr>
              <a:t>外部使用字体 </a:t>
            </a:r>
            <a:r>
              <a:rPr lang="en-US" altLang="zh-CN" sz="1600" dirty="0">
                <a:solidFill>
                  <a:srgbClr val="F8F8F8"/>
                </a:solidFill>
                <a:latin typeface="Lucida Grande" charset="0"/>
                <a:sym typeface="Lucida Grande" charset="0"/>
              </a:rPr>
              <a:t>: Arial</a:t>
            </a:r>
          </a:p>
          <a:p>
            <a:pPr marL="353812" indent="-342707" algn="r">
              <a:lnSpc>
                <a:spcPct val="125000"/>
              </a:lnSpc>
              <a:spcBef>
                <a:spcPts val="275"/>
              </a:spcBef>
              <a:defRPr/>
            </a:pPr>
            <a:endParaRPr lang="en-US" altLang="zh-CN" sz="1600" dirty="0">
              <a:solidFill>
                <a:srgbClr val="F8F8F8"/>
              </a:solidFill>
              <a:latin typeface="Arial" charset="0"/>
              <a:sym typeface="Arial" charset="0"/>
            </a:endParaRPr>
          </a:p>
          <a:p>
            <a:pPr marL="353812" indent="-342707" algn="r">
              <a:lnSpc>
                <a:spcPct val="75000"/>
              </a:lnSpc>
              <a:spcBef>
                <a:spcPts val="275"/>
              </a:spcBef>
              <a:defRPr/>
            </a:pPr>
            <a:r>
              <a:rPr lang="zh-CN" altLang="en-US" sz="1600" dirty="0">
                <a:solidFill>
                  <a:srgbClr val="F8F8F8"/>
                </a:solidFill>
                <a:latin typeface="Arial" charset="0"/>
                <a:sym typeface="Arial" charset="0"/>
              </a:rPr>
              <a:t>中文标题</a:t>
            </a:r>
            <a:r>
              <a:rPr lang="en-US" altLang="zh-CN" sz="1600" dirty="0">
                <a:solidFill>
                  <a:srgbClr val="F8F8F8"/>
                </a:solidFill>
                <a:latin typeface="Arial" charset="0"/>
                <a:sym typeface="Arial" charset="0"/>
              </a:rPr>
              <a:t>:30-32pt  </a:t>
            </a:r>
          </a:p>
          <a:p>
            <a:pPr marL="353812" indent="-342707" algn="r">
              <a:lnSpc>
                <a:spcPct val="75000"/>
              </a:lnSpc>
              <a:spcBef>
                <a:spcPts val="275"/>
              </a:spcBef>
              <a:defRPr/>
            </a:pPr>
            <a:r>
              <a:rPr lang="zh-CN" altLang="en-US" sz="1600" dirty="0">
                <a:solidFill>
                  <a:srgbClr val="F8F8F8"/>
                </a:solidFill>
                <a:latin typeface="Arial" charset="0"/>
                <a:sym typeface="Arial" charset="0"/>
              </a:rPr>
              <a:t>颜色</a:t>
            </a:r>
            <a:r>
              <a:rPr lang="en-US" altLang="zh-CN" sz="1600" dirty="0">
                <a:solidFill>
                  <a:srgbClr val="F8F8F8"/>
                </a:solidFill>
                <a:latin typeface="Arial" charset="0"/>
                <a:sym typeface="Arial" charset="0"/>
              </a:rPr>
              <a:t>: R153 G0 B0</a:t>
            </a:r>
          </a:p>
          <a:p>
            <a:pPr marL="353812" indent="-342707" algn="r">
              <a:lnSpc>
                <a:spcPct val="75000"/>
              </a:lnSpc>
              <a:spcBef>
                <a:spcPts val="275"/>
              </a:spcBef>
              <a:defRPr/>
            </a:pPr>
            <a:r>
              <a:rPr lang="zh-CN" altLang="en-US" sz="1600" dirty="0">
                <a:solidFill>
                  <a:srgbClr val="F8F8F8"/>
                </a:solidFill>
                <a:latin typeface="Arial" charset="0"/>
                <a:sym typeface="Arial" charset="0"/>
              </a:rPr>
              <a:t>字体</a:t>
            </a:r>
            <a:r>
              <a:rPr lang="en-US" altLang="zh-CN" sz="1600" dirty="0">
                <a:solidFill>
                  <a:srgbClr val="F8F8F8"/>
                </a:solidFill>
                <a:latin typeface="Arial" charset="0"/>
                <a:sym typeface="Arial" charset="0"/>
              </a:rPr>
              <a:t>:</a:t>
            </a:r>
            <a:r>
              <a:rPr lang="zh-CN" altLang="en-US" sz="1600" dirty="0">
                <a:solidFill>
                  <a:srgbClr val="F8F8F8"/>
                </a:solidFill>
                <a:latin typeface="Arial" charset="0"/>
                <a:sym typeface="Arial" charset="0"/>
              </a:rPr>
              <a:t>黑体</a:t>
            </a:r>
          </a:p>
          <a:p>
            <a:pPr marL="353812" indent="-342707" algn="r">
              <a:lnSpc>
                <a:spcPct val="75000"/>
              </a:lnSpc>
              <a:spcBef>
                <a:spcPts val="275"/>
              </a:spcBef>
              <a:defRPr/>
            </a:pPr>
            <a:endParaRPr lang="zh-CN" altLang="en-US" sz="1600" dirty="0">
              <a:solidFill>
                <a:srgbClr val="F8F8F8"/>
              </a:solidFill>
              <a:latin typeface="Arial" charset="0"/>
              <a:sym typeface="Arial" charset="0"/>
            </a:endParaRPr>
          </a:p>
          <a:p>
            <a:pPr marL="353812" indent="-342707" algn="r">
              <a:lnSpc>
                <a:spcPct val="75000"/>
              </a:lnSpc>
              <a:spcBef>
                <a:spcPts val="275"/>
              </a:spcBef>
              <a:defRPr/>
            </a:pPr>
            <a:endParaRPr lang="zh-CN" altLang="en-US" sz="1600" dirty="0">
              <a:solidFill>
                <a:srgbClr val="F8F8F8"/>
              </a:solidFill>
              <a:latin typeface="Arial" charset="0"/>
              <a:sym typeface="Arial" charset="0"/>
            </a:endParaRPr>
          </a:p>
          <a:p>
            <a:pPr marL="353812" indent="-342707" algn="r">
              <a:lnSpc>
                <a:spcPct val="75000"/>
              </a:lnSpc>
              <a:spcBef>
                <a:spcPts val="275"/>
              </a:spcBef>
              <a:defRPr/>
            </a:pPr>
            <a:endParaRPr lang="zh-CN" altLang="en-US" sz="1600" dirty="0">
              <a:solidFill>
                <a:srgbClr val="F8F8F8"/>
              </a:solidFill>
              <a:latin typeface="Arial" charset="0"/>
              <a:sym typeface="Arial" charset="0"/>
            </a:endParaRPr>
          </a:p>
          <a:p>
            <a:pPr marL="353812" indent="-342707" algn="r">
              <a:lnSpc>
                <a:spcPct val="75000"/>
              </a:lnSpc>
              <a:spcBef>
                <a:spcPts val="275"/>
              </a:spcBef>
              <a:defRPr/>
            </a:pPr>
            <a:r>
              <a:rPr lang="zh-CN" altLang="en-US" sz="1600" dirty="0">
                <a:solidFill>
                  <a:srgbClr val="F8F8F8"/>
                </a:solidFill>
                <a:latin typeface="Arial" charset="0"/>
                <a:sym typeface="Arial" charset="0"/>
              </a:rPr>
              <a:t>英文正文</a:t>
            </a:r>
            <a:r>
              <a:rPr lang="en-US" altLang="zh-CN" sz="1600" dirty="0">
                <a:solidFill>
                  <a:srgbClr val="F8F8F8"/>
                </a:solidFill>
                <a:latin typeface="Arial" charset="0"/>
                <a:sym typeface="Arial" charset="0"/>
              </a:rPr>
              <a:t>:20-22pt</a:t>
            </a:r>
          </a:p>
          <a:p>
            <a:pPr marL="353812" indent="-342707" algn="r">
              <a:lnSpc>
                <a:spcPct val="75000"/>
              </a:lnSpc>
              <a:spcBef>
                <a:spcPts val="275"/>
              </a:spcBef>
              <a:defRPr/>
            </a:pPr>
            <a:r>
              <a:rPr lang="zh-CN" altLang="en-US" sz="1600" dirty="0">
                <a:solidFill>
                  <a:srgbClr val="F8F8F8"/>
                </a:solidFill>
                <a:latin typeface="Arial" charset="0"/>
                <a:sym typeface="Arial" charset="0"/>
              </a:rPr>
              <a:t>子目录 </a:t>
            </a:r>
            <a:r>
              <a:rPr lang="en-US" altLang="zh-CN" sz="1600" dirty="0">
                <a:solidFill>
                  <a:srgbClr val="F8F8F8"/>
                </a:solidFill>
                <a:latin typeface="Arial" charset="0"/>
                <a:sym typeface="Arial" charset="0"/>
              </a:rPr>
              <a:t>(2-5</a:t>
            </a:r>
            <a:r>
              <a:rPr lang="zh-CN" altLang="en-US" sz="1600" dirty="0">
                <a:solidFill>
                  <a:srgbClr val="F8F8F8"/>
                </a:solidFill>
                <a:latin typeface="Arial" charset="0"/>
                <a:sym typeface="Arial" charset="0"/>
              </a:rPr>
              <a:t>级</a:t>
            </a:r>
            <a:r>
              <a:rPr lang="en-US" altLang="zh-CN" sz="1600" dirty="0">
                <a:solidFill>
                  <a:srgbClr val="F8F8F8"/>
                </a:solidFill>
                <a:latin typeface="Arial" charset="0"/>
                <a:sym typeface="Arial" charset="0"/>
              </a:rPr>
              <a:t>) :18pt  </a:t>
            </a:r>
          </a:p>
          <a:p>
            <a:pPr marL="353812" indent="-342707" algn="r">
              <a:lnSpc>
                <a:spcPct val="75000"/>
              </a:lnSpc>
              <a:spcBef>
                <a:spcPts val="275"/>
              </a:spcBef>
              <a:defRPr/>
            </a:pPr>
            <a:r>
              <a:rPr lang="zh-CN" altLang="en-US" sz="1600" dirty="0">
                <a:solidFill>
                  <a:srgbClr val="F8F8F8"/>
                </a:solidFill>
                <a:latin typeface="Arial" charset="0"/>
                <a:sym typeface="Arial" charset="0"/>
              </a:rPr>
              <a:t>颜色</a:t>
            </a:r>
            <a:r>
              <a:rPr lang="en-US" altLang="zh-CN" sz="1600" dirty="0">
                <a:solidFill>
                  <a:srgbClr val="F8F8F8"/>
                </a:solidFill>
                <a:latin typeface="Arial" charset="0"/>
                <a:sym typeface="Arial" charset="0"/>
              </a:rPr>
              <a:t>:</a:t>
            </a:r>
            <a:r>
              <a:rPr lang="zh-CN" altLang="en-US" sz="1600" dirty="0">
                <a:solidFill>
                  <a:srgbClr val="F8F8F8"/>
                </a:solidFill>
                <a:latin typeface="Arial" charset="0"/>
                <a:sym typeface="Arial" charset="0"/>
              </a:rPr>
              <a:t>黑色</a:t>
            </a:r>
          </a:p>
          <a:p>
            <a:pPr marL="353812" indent="-342707" algn="r">
              <a:lnSpc>
                <a:spcPct val="125000"/>
              </a:lnSpc>
              <a:spcBef>
                <a:spcPts val="237"/>
              </a:spcBef>
              <a:defRPr/>
            </a:pPr>
            <a:r>
              <a:rPr lang="zh-CN" altLang="en-US" sz="1600" dirty="0">
                <a:solidFill>
                  <a:srgbClr val="F8F8F8"/>
                </a:solidFill>
                <a:latin typeface="Lucida Grande" charset="0"/>
                <a:sym typeface="Lucida Grande" charset="0"/>
              </a:rPr>
              <a:t>内部使用字体 </a:t>
            </a:r>
            <a:r>
              <a:rPr lang="en-US" altLang="zh-CN" sz="1600" dirty="0">
                <a:solidFill>
                  <a:srgbClr val="F8F8F8"/>
                </a:solidFill>
                <a:latin typeface="Lucida Grande" charset="0"/>
                <a:sym typeface="Lucida Grande" charset="0"/>
              </a:rPr>
              <a:t>:</a:t>
            </a:r>
          </a:p>
          <a:p>
            <a:pPr marL="353812" indent="-342707" algn="r">
              <a:lnSpc>
                <a:spcPct val="125000"/>
              </a:lnSpc>
              <a:spcBef>
                <a:spcPts val="237"/>
              </a:spcBef>
              <a:defRPr/>
            </a:pPr>
            <a:r>
              <a:rPr lang="en-US" altLang="zh-CN" sz="1600" dirty="0" err="1">
                <a:solidFill>
                  <a:srgbClr val="F8F8F8"/>
                </a:solidFill>
                <a:latin typeface="Lucida Grande" charset="0"/>
                <a:sym typeface="Lucida Grande" charset="0"/>
              </a:rPr>
              <a:t>FrutigerNext</a:t>
            </a:r>
            <a:r>
              <a:rPr lang="en-US" altLang="zh-CN" sz="1600" dirty="0">
                <a:solidFill>
                  <a:srgbClr val="F8F8F8"/>
                </a:solidFill>
                <a:latin typeface="Lucida Grande" charset="0"/>
                <a:sym typeface="Lucida Grande" charset="0"/>
              </a:rPr>
              <a:t> LT Regular</a:t>
            </a:r>
          </a:p>
          <a:p>
            <a:pPr marL="353812" indent="-342707" algn="r">
              <a:lnSpc>
                <a:spcPct val="125000"/>
              </a:lnSpc>
              <a:spcBef>
                <a:spcPts val="237"/>
              </a:spcBef>
              <a:defRPr/>
            </a:pPr>
            <a:r>
              <a:rPr lang="zh-CN" altLang="en-US" sz="1600" dirty="0">
                <a:solidFill>
                  <a:srgbClr val="F8F8F8"/>
                </a:solidFill>
                <a:latin typeface="Lucida Grande" charset="0"/>
                <a:sym typeface="Lucida Grande" charset="0"/>
              </a:rPr>
              <a:t>外部使用字体 </a:t>
            </a:r>
            <a:r>
              <a:rPr lang="en-US" altLang="zh-CN" sz="1600" dirty="0">
                <a:solidFill>
                  <a:srgbClr val="F8F8F8"/>
                </a:solidFill>
                <a:latin typeface="Lucida Grande" charset="0"/>
                <a:sym typeface="Lucida Grande" charset="0"/>
              </a:rPr>
              <a:t>: Arial</a:t>
            </a:r>
          </a:p>
          <a:p>
            <a:pPr marL="353812" indent="-342707" algn="r">
              <a:lnSpc>
                <a:spcPct val="125000"/>
              </a:lnSpc>
              <a:spcBef>
                <a:spcPts val="275"/>
              </a:spcBef>
              <a:defRPr/>
            </a:pPr>
            <a:endParaRPr lang="en-US" altLang="zh-CN" sz="1600" dirty="0">
              <a:solidFill>
                <a:srgbClr val="F8F8F8"/>
              </a:solidFill>
              <a:latin typeface="Arial" charset="0"/>
              <a:sym typeface="Arial" charset="0"/>
            </a:endParaRPr>
          </a:p>
          <a:p>
            <a:pPr marL="353812" indent="-342707" algn="r">
              <a:lnSpc>
                <a:spcPct val="75000"/>
              </a:lnSpc>
              <a:spcBef>
                <a:spcPts val="275"/>
              </a:spcBef>
              <a:defRPr/>
            </a:pPr>
            <a:r>
              <a:rPr lang="zh-CN" altLang="en-US" sz="1600" dirty="0">
                <a:solidFill>
                  <a:srgbClr val="F8F8F8"/>
                </a:solidFill>
                <a:latin typeface="Arial" charset="0"/>
                <a:sym typeface="Arial" charset="0"/>
              </a:rPr>
              <a:t>中文正文</a:t>
            </a:r>
            <a:r>
              <a:rPr lang="en-US" altLang="zh-CN" sz="1600" dirty="0">
                <a:solidFill>
                  <a:srgbClr val="F8F8F8"/>
                </a:solidFill>
                <a:latin typeface="Arial" charset="0"/>
                <a:sym typeface="Arial" charset="0"/>
              </a:rPr>
              <a:t>:18-20pt</a:t>
            </a:r>
          </a:p>
          <a:p>
            <a:pPr marL="353812" indent="-342707" algn="r">
              <a:lnSpc>
                <a:spcPct val="75000"/>
              </a:lnSpc>
              <a:spcBef>
                <a:spcPts val="275"/>
              </a:spcBef>
              <a:defRPr/>
            </a:pPr>
            <a:r>
              <a:rPr lang="zh-CN" altLang="en-US" sz="1600" dirty="0">
                <a:solidFill>
                  <a:srgbClr val="F8F8F8"/>
                </a:solidFill>
                <a:latin typeface="Arial" charset="0"/>
                <a:sym typeface="Arial" charset="0"/>
              </a:rPr>
              <a:t>子目录</a:t>
            </a:r>
            <a:r>
              <a:rPr lang="en-US" altLang="zh-CN" sz="1600" dirty="0">
                <a:solidFill>
                  <a:srgbClr val="F8F8F8"/>
                </a:solidFill>
                <a:latin typeface="Arial" charset="0"/>
                <a:sym typeface="Arial" charset="0"/>
              </a:rPr>
              <a:t>(2-5</a:t>
            </a:r>
            <a:r>
              <a:rPr lang="zh-CN" altLang="en-US" sz="1600" dirty="0">
                <a:solidFill>
                  <a:srgbClr val="F8F8F8"/>
                </a:solidFill>
                <a:latin typeface="Arial" charset="0"/>
                <a:sym typeface="Arial" charset="0"/>
              </a:rPr>
              <a:t>级</a:t>
            </a:r>
            <a:r>
              <a:rPr lang="en-US" altLang="zh-CN" sz="1600" dirty="0">
                <a:solidFill>
                  <a:srgbClr val="F8F8F8"/>
                </a:solidFill>
                <a:latin typeface="Arial" charset="0"/>
                <a:sym typeface="Arial" charset="0"/>
              </a:rPr>
              <a:t>):18pt </a:t>
            </a:r>
          </a:p>
          <a:p>
            <a:pPr marL="353812" indent="-342707" algn="r">
              <a:lnSpc>
                <a:spcPct val="75000"/>
              </a:lnSpc>
              <a:spcBef>
                <a:spcPts val="275"/>
              </a:spcBef>
              <a:defRPr/>
            </a:pPr>
            <a:r>
              <a:rPr lang="zh-CN" altLang="en-US" sz="1600" dirty="0">
                <a:solidFill>
                  <a:srgbClr val="F8F8F8"/>
                </a:solidFill>
                <a:latin typeface="Arial" charset="0"/>
                <a:sym typeface="Arial" charset="0"/>
              </a:rPr>
              <a:t>颜色</a:t>
            </a:r>
            <a:r>
              <a:rPr lang="en-US" altLang="zh-CN" sz="1600" dirty="0">
                <a:solidFill>
                  <a:srgbClr val="F8F8F8"/>
                </a:solidFill>
                <a:latin typeface="Arial" charset="0"/>
                <a:sym typeface="Arial" charset="0"/>
              </a:rPr>
              <a:t>:</a:t>
            </a:r>
            <a:r>
              <a:rPr lang="zh-CN" altLang="en-US" sz="1600" dirty="0">
                <a:solidFill>
                  <a:srgbClr val="F8F8F8"/>
                </a:solidFill>
                <a:latin typeface="Arial" charset="0"/>
                <a:sym typeface="Arial" charset="0"/>
              </a:rPr>
              <a:t>黑色</a:t>
            </a:r>
          </a:p>
          <a:p>
            <a:pPr marL="353812" indent="-342707" algn="r">
              <a:lnSpc>
                <a:spcPct val="75000"/>
              </a:lnSpc>
              <a:spcBef>
                <a:spcPts val="275"/>
              </a:spcBef>
              <a:defRPr/>
            </a:pPr>
            <a:r>
              <a:rPr lang="zh-CN" altLang="en-US" sz="1600" dirty="0">
                <a:solidFill>
                  <a:srgbClr val="F8F8F8"/>
                </a:solidFill>
                <a:latin typeface="Arial" charset="0"/>
                <a:sym typeface="Arial" charset="0"/>
              </a:rPr>
              <a:t>字体</a:t>
            </a:r>
            <a:r>
              <a:rPr lang="en-US" altLang="zh-CN" sz="1600" dirty="0">
                <a:solidFill>
                  <a:srgbClr val="F8F8F8"/>
                </a:solidFill>
                <a:latin typeface="Arial" charset="0"/>
                <a:sym typeface="Arial" charset="0"/>
              </a:rPr>
              <a:t>:</a:t>
            </a:r>
            <a:r>
              <a:rPr lang="zh-CN" altLang="en-US" sz="1600" dirty="0">
                <a:solidFill>
                  <a:srgbClr val="F8F8F8"/>
                </a:solidFill>
                <a:latin typeface="Arial" charset="0"/>
                <a:sym typeface="Arial" charset="0"/>
              </a:rPr>
              <a:t>细黑体 </a:t>
            </a:r>
          </a:p>
        </p:txBody>
      </p:sp>
      <p:sp>
        <p:nvSpPr>
          <p:cNvPr id="16" name="Rectangle 53"/>
          <p:cNvSpPr>
            <a:spLocks/>
          </p:cNvSpPr>
          <p:nvPr/>
        </p:nvSpPr>
        <p:spPr bwMode="auto">
          <a:xfrm>
            <a:off x="12269804" y="1484790"/>
            <a:ext cx="1409699" cy="2544291"/>
          </a:xfrm>
          <a:prstGeom prst="rect">
            <a:avLst/>
          </a:prstGeom>
          <a:noFill/>
          <a:ln w="9525">
            <a:noFill/>
            <a:miter lim="800000"/>
            <a:headEnd/>
            <a:tailEnd/>
          </a:ln>
        </p:spPr>
        <p:txBody>
          <a:bodyPr lIns="38078" tIns="38078" rIns="87750" bIns="38078"/>
          <a:lstStyle/>
          <a:p>
            <a:pPr marL="353812" indent="-342707">
              <a:lnSpc>
                <a:spcPct val="120000"/>
              </a:lnSpc>
              <a:spcBef>
                <a:spcPts val="237"/>
              </a:spcBef>
              <a:defRPr/>
            </a:pPr>
            <a:r>
              <a:rPr lang="zh-CN" altLang="en-US" sz="1600" dirty="0">
                <a:solidFill>
                  <a:srgbClr val="F8F8F8"/>
                </a:solidFill>
                <a:latin typeface="华文细黑" pitchFamily="2" charset="-122"/>
                <a:ea typeface="华文细黑" pitchFamily="2" charset="-122"/>
                <a:sym typeface="华文细黑" pitchFamily="2" charset="-122"/>
              </a:rPr>
              <a:t>配色参考方案：</a:t>
            </a:r>
          </a:p>
          <a:p>
            <a:pPr indent="11108">
              <a:lnSpc>
                <a:spcPct val="120000"/>
              </a:lnSpc>
              <a:spcBef>
                <a:spcPts val="237"/>
              </a:spcBef>
              <a:defRPr/>
            </a:pPr>
            <a:r>
              <a:rPr lang="zh-CN" altLang="en-US" sz="1600" dirty="0">
                <a:solidFill>
                  <a:srgbClr val="F8F8F8"/>
                </a:solidFill>
                <a:latin typeface="华文细黑" pitchFamily="2" charset="-122"/>
                <a:ea typeface="华文细黑" pitchFamily="2" charset="-122"/>
                <a:sym typeface="华文细黑" pitchFamily="2" charset="-122"/>
              </a:rPr>
              <a:t>建议同一页面内不超过四种颜色，以下是９组配色方案，同一页面内只选择一组使用。</a:t>
            </a:r>
          </a:p>
          <a:p>
            <a:pPr marL="353812" indent="-342707">
              <a:lnSpc>
                <a:spcPct val="120000"/>
              </a:lnSpc>
              <a:spcBef>
                <a:spcPts val="237"/>
              </a:spcBef>
              <a:defRPr/>
            </a:pPr>
            <a:r>
              <a:rPr lang="zh-CN" altLang="en-US" sz="1600" dirty="0">
                <a:solidFill>
                  <a:srgbClr val="F8F8F8"/>
                </a:solidFill>
                <a:latin typeface="华文细黑" pitchFamily="2" charset="-122"/>
                <a:ea typeface="华文细黑" pitchFamily="2" charset="-122"/>
                <a:sym typeface="华文细黑" pitchFamily="2" charset="-122"/>
              </a:rPr>
              <a:t>（仅供参考）</a:t>
            </a:r>
          </a:p>
        </p:txBody>
      </p:sp>
      <p:sp>
        <p:nvSpPr>
          <p:cNvPr id="17" name="Rectangle 54"/>
          <p:cNvSpPr>
            <a:spLocks/>
          </p:cNvSpPr>
          <p:nvPr/>
        </p:nvSpPr>
        <p:spPr bwMode="auto">
          <a:xfrm>
            <a:off x="12269804" y="-61904"/>
            <a:ext cx="1409699" cy="1114649"/>
          </a:xfrm>
          <a:prstGeom prst="rect">
            <a:avLst/>
          </a:prstGeom>
          <a:noFill/>
          <a:ln w="9525">
            <a:noFill/>
            <a:miter lim="800000"/>
            <a:headEnd/>
            <a:tailEnd/>
          </a:ln>
        </p:spPr>
        <p:txBody>
          <a:bodyPr lIns="38078" tIns="38078" rIns="87750" bIns="38078"/>
          <a:lstStyle/>
          <a:p>
            <a:pPr indent="11108">
              <a:lnSpc>
                <a:spcPct val="120000"/>
              </a:lnSpc>
              <a:spcBef>
                <a:spcPts val="237"/>
              </a:spcBef>
              <a:defRPr/>
            </a:pPr>
            <a:r>
              <a:rPr lang="zh-CN" altLang="en-US" sz="1600" dirty="0">
                <a:solidFill>
                  <a:srgbClr val="F8F8F8"/>
                </a:solidFill>
                <a:latin typeface="华文细黑" pitchFamily="2" charset="-122"/>
                <a:ea typeface="华文细黑" pitchFamily="2" charset="-122"/>
                <a:sym typeface="华文细黑" pitchFamily="2" charset="-122"/>
              </a:rPr>
              <a:t>客户或者合作伙伴的标志放在右上角</a:t>
            </a:r>
            <a:r>
              <a:rPr lang="en-US" altLang="zh-CN" sz="1600" dirty="0">
                <a:solidFill>
                  <a:srgbClr val="F8F8F8"/>
                </a:solidFill>
                <a:latin typeface="华文细黑" pitchFamily="2" charset="-122"/>
                <a:ea typeface="华文细黑" pitchFamily="2" charset="-122"/>
                <a:sym typeface="华文细黑" pitchFamily="2" charset="-122"/>
              </a:rPr>
              <a:t>.</a:t>
            </a:r>
          </a:p>
        </p:txBody>
      </p:sp>
      <p:sp>
        <p:nvSpPr>
          <p:cNvPr id="18" name="Rectangle 7"/>
          <p:cNvSpPr>
            <a:spLocks/>
          </p:cNvSpPr>
          <p:nvPr/>
        </p:nvSpPr>
        <p:spPr bwMode="auto">
          <a:xfrm>
            <a:off x="12361871" y="4149095"/>
            <a:ext cx="1239837" cy="2627313"/>
          </a:xfrm>
          <a:prstGeom prst="rect">
            <a:avLst/>
          </a:prstGeom>
          <a:solidFill>
            <a:srgbClr val="F8F8F8"/>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grpSp>
        <p:nvGrpSpPr>
          <p:cNvPr id="4" name="Group 8"/>
          <p:cNvGrpSpPr>
            <a:grpSpLocks/>
          </p:cNvGrpSpPr>
          <p:nvPr/>
        </p:nvGrpSpPr>
        <p:grpSpPr bwMode="auto">
          <a:xfrm>
            <a:off x="12472989" y="5134923"/>
            <a:ext cx="989012" cy="184151"/>
            <a:chOff x="0" y="0"/>
            <a:chExt cx="622" cy="116"/>
          </a:xfrm>
        </p:grpSpPr>
        <p:sp>
          <p:nvSpPr>
            <p:cNvPr id="20" name="Rectangle 9"/>
            <p:cNvSpPr>
              <a:spLocks/>
            </p:cNvSpPr>
            <p:nvPr/>
          </p:nvSpPr>
          <p:spPr bwMode="auto">
            <a:xfrm rot="10800000" flipH="1">
              <a:off x="156" y="0"/>
              <a:ext cx="163" cy="116"/>
            </a:xfrm>
            <a:prstGeom prst="rect">
              <a:avLst/>
            </a:prstGeom>
            <a:solidFill>
              <a:schemeClr val="accent1"/>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sp>
          <p:nvSpPr>
            <p:cNvPr id="21" name="Rectangle 10"/>
            <p:cNvSpPr>
              <a:spLocks/>
            </p:cNvSpPr>
            <p:nvPr/>
          </p:nvSpPr>
          <p:spPr bwMode="auto">
            <a:xfrm rot="10800000" flipH="1">
              <a:off x="312" y="0"/>
              <a:ext cx="154" cy="116"/>
            </a:xfrm>
            <a:prstGeom prst="rect">
              <a:avLst/>
            </a:prstGeom>
            <a:solidFill>
              <a:srgbClr val="FF9900"/>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sp>
          <p:nvSpPr>
            <p:cNvPr id="22" name="Rectangle 11"/>
            <p:cNvSpPr>
              <a:spLocks/>
            </p:cNvSpPr>
            <p:nvPr/>
          </p:nvSpPr>
          <p:spPr bwMode="auto">
            <a:xfrm rot="10800000" flipH="1">
              <a:off x="466" y="0"/>
              <a:ext cx="156" cy="116"/>
            </a:xfrm>
            <a:prstGeom prst="rect">
              <a:avLst/>
            </a:prstGeom>
            <a:solidFill>
              <a:srgbClr val="99660A"/>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sp>
          <p:nvSpPr>
            <p:cNvPr id="23" name="Rectangle 12"/>
            <p:cNvSpPr>
              <a:spLocks/>
            </p:cNvSpPr>
            <p:nvPr/>
          </p:nvSpPr>
          <p:spPr bwMode="auto">
            <a:xfrm rot="10800000" flipH="1">
              <a:off x="0" y="0"/>
              <a:ext cx="156" cy="116"/>
            </a:xfrm>
            <a:prstGeom prst="rect">
              <a:avLst/>
            </a:prstGeom>
            <a:solidFill>
              <a:srgbClr val="FFCC99"/>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grpSp>
      <p:grpSp>
        <p:nvGrpSpPr>
          <p:cNvPr id="5" name="Group 13"/>
          <p:cNvGrpSpPr>
            <a:grpSpLocks/>
          </p:cNvGrpSpPr>
          <p:nvPr/>
        </p:nvGrpSpPr>
        <p:grpSpPr bwMode="auto">
          <a:xfrm>
            <a:off x="12472989" y="6060447"/>
            <a:ext cx="989012" cy="182563"/>
            <a:chOff x="0" y="0"/>
            <a:chExt cx="622" cy="115"/>
          </a:xfrm>
        </p:grpSpPr>
        <p:sp>
          <p:nvSpPr>
            <p:cNvPr id="25" name="Rectangle 14"/>
            <p:cNvSpPr>
              <a:spLocks/>
            </p:cNvSpPr>
            <p:nvPr/>
          </p:nvSpPr>
          <p:spPr bwMode="auto">
            <a:xfrm rot="10800000" flipH="1">
              <a:off x="156" y="0"/>
              <a:ext cx="163" cy="115"/>
            </a:xfrm>
            <a:prstGeom prst="rect">
              <a:avLst/>
            </a:prstGeom>
            <a:solidFill>
              <a:srgbClr val="99CCFF"/>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sp>
          <p:nvSpPr>
            <p:cNvPr id="26" name="Rectangle 15"/>
            <p:cNvSpPr>
              <a:spLocks/>
            </p:cNvSpPr>
            <p:nvPr/>
          </p:nvSpPr>
          <p:spPr bwMode="auto">
            <a:xfrm rot="10800000" flipH="1">
              <a:off x="312" y="0"/>
              <a:ext cx="154" cy="115"/>
            </a:xfrm>
            <a:prstGeom prst="rect">
              <a:avLst/>
            </a:prstGeom>
            <a:solidFill>
              <a:srgbClr val="99CCCC"/>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sp>
          <p:nvSpPr>
            <p:cNvPr id="27" name="Rectangle 16"/>
            <p:cNvSpPr>
              <a:spLocks/>
            </p:cNvSpPr>
            <p:nvPr/>
          </p:nvSpPr>
          <p:spPr bwMode="auto">
            <a:xfrm rot="10800000" flipH="1">
              <a:off x="466" y="0"/>
              <a:ext cx="156" cy="115"/>
            </a:xfrm>
            <a:prstGeom prst="rect">
              <a:avLst/>
            </a:prstGeom>
            <a:solidFill>
              <a:srgbClr val="009999"/>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sp>
          <p:nvSpPr>
            <p:cNvPr id="28" name="Rectangle 17"/>
            <p:cNvSpPr>
              <a:spLocks/>
            </p:cNvSpPr>
            <p:nvPr/>
          </p:nvSpPr>
          <p:spPr bwMode="auto">
            <a:xfrm rot="10800000" flipH="1">
              <a:off x="0" y="0"/>
              <a:ext cx="156" cy="115"/>
            </a:xfrm>
            <a:prstGeom prst="rect">
              <a:avLst/>
            </a:prstGeom>
            <a:solidFill>
              <a:srgbClr val="CCCCFF"/>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grpSp>
      <p:grpSp>
        <p:nvGrpSpPr>
          <p:cNvPr id="6" name="Group 18"/>
          <p:cNvGrpSpPr>
            <a:grpSpLocks/>
          </p:cNvGrpSpPr>
          <p:nvPr/>
        </p:nvGrpSpPr>
        <p:grpSpPr bwMode="auto">
          <a:xfrm>
            <a:off x="12472989" y="6306495"/>
            <a:ext cx="989012" cy="182563"/>
            <a:chOff x="0" y="0"/>
            <a:chExt cx="622" cy="115"/>
          </a:xfrm>
        </p:grpSpPr>
        <p:sp>
          <p:nvSpPr>
            <p:cNvPr id="30" name="Rectangle 19"/>
            <p:cNvSpPr>
              <a:spLocks/>
            </p:cNvSpPr>
            <p:nvPr/>
          </p:nvSpPr>
          <p:spPr bwMode="auto">
            <a:xfrm rot="10800000" flipH="1">
              <a:off x="156" y="0"/>
              <a:ext cx="163" cy="115"/>
            </a:xfrm>
            <a:prstGeom prst="rect">
              <a:avLst/>
            </a:prstGeom>
            <a:solidFill>
              <a:srgbClr val="99CCCC"/>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sp>
          <p:nvSpPr>
            <p:cNvPr id="31" name="Rectangle 20"/>
            <p:cNvSpPr>
              <a:spLocks/>
            </p:cNvSpPr>
            <p:nvPr/>
          </p:nvSpPr>
          <p:spPr bwMode="auto">
            <a:xfrm rot="10800000" flipH="1">
              <a:off x="312" y="0"/>
              <a:ext cx="154" cy="115"/>
            </a:xfrm>
            <a:prstGeom prst="rect">
              <a:avLst/>
            </a:prstGeom>
            <a:solidFill>
              <a:srgbClr val="0099CC"/>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sp>
          <p:nvSpPr>
            <p:cNvPr id="32" name="Rectangle 21"/>
            <p:cNvSpPr>
              <a:spLocks/>
            </p:cNvSpPr>
            <p:nvPr/>
          </p:nvSpPr>
          <p:spPr bwMode="auto">
            <a:xfrm rot="10800000" flipH="1">
              <a:off x="466" y="0"/>
              <a:ext cx="156" cy="115"/>
            </a:xfrm>
            <a:prstGeom prst="rect">
              <a:avLst/>
            </a:prstGeom>
            <a:solidFill>
              <a:srgbClr val="006699"/>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sp>
          <p:nvSpPr>
            <p:cNvPr id="33" name="Rectangle 22"/>
            <p:cNvSpPr>
              <a:spLocks/>
            </p:cNvSpPr>
            <p:nvPr/>
          </p:nvSpPr>
          <p:spPr bwMode="auto">
            <a:xfrm rot="10800000" flipH="1">
              <a:off x="0" y="0"/>
              <a:ext cx="156" cy="115"/>
            </a:xfrm>
            <a:prstGeom prst="rect">
              <a:avLst/>
            </a:prstGeom>
            <a:solidFill>
              <a:srgbClr val="CCFF99"/>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grpSp>
      <p:grpSp>
        <p:nvGrpSpPr>
          <p:cNvPr id="7" name="Group 23"/>
          <p:cNvGrpSpPr>
            <a:grpSpLocks/>
          </p:cNvGrpSpPr>
          <p:nvPr/>
        </p:nvGrpSpPr>
        <p:grpSpPr bwMode="auto">
          <a:xfrm>
            <a:off x="12472989" y="5384175"/>
            <a:ext cx="989012" cy="182563"/>
            <a:chOff x="0" y="0"/>
            <a:chExt cx="622" cy="115"/>
          </a:xfrm>
        </p:grpSpPr>
        <p:sp>
          <p:nvSpPr>
            <p:cNvPr id="35" name="Rectangle 24"/>
            <p:cNvSpPr>
              <a:spLocks/>
            </p:cNvSpPr>
            <p:nvPr/>
          </p:nvSpPr>
          <p:spPr bwMode="auto">
            <a:xfrm rot="10800000" flipH="1">
              <a:off x="0" y="0"/>
              <a:ext cx="156" cy="115"/>
            </a:xfrm>
            <a:prstGeom prst="rect">
              <a:avLst/>
            </a:prstGeom>
            <a:solidFill>
              <a:srgbClr val="CCCCCC"/>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sp>
          <p:nvSpPr>
            <p:cNvPr id="36" name="Rectangle 25"/>
            <p:cNvSpPr>
              <a:spLocks/>
            </p:cNvSpPr>
            <p:nvPr/>
          </p:nvSpPr>
          <p:spPr bwMode="auto">
            <a:xfrm rot="10800000" flipH="1">
              <a:off x="156" y="0"/>
              <a:ext cx="163" cy="115"/>
            </a:xfrm>
            <a:prstGeom prst="rect">
              <a:avLst/>
            </a:prstGeom>
            <a:solidFill>
              <a:srgbClr val="FF9900"/>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sp>
          <p:nvSpPr>
            <p:cNvPr id="37" name="Rectangle 26"/>
            <p:cNvSpPr>
              <a:spLocks/>
            </p:cNvSpPr>
            <p:nvPr/>
          </p:nvSpPr>
          <p:spPr bwMode="auto">
            <a:xfrm rot="10800000" flipH="1">
              <a:off x="312" y="0"/>
              <a:ext cx="154" cy="115"/>
            </a:xfrm>
            <a:prstGeom prst="rect">
              <a:avLst/>
            </a:prstGeom>
            <a:solidFill>
              <a:srgbClr val="990000"/>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sp>
          <p:nvSpPr>
            <p:cNvPr id="38" name="Rectangle 27"/>
            <p:cNvSpPr>
              <a:spLocks/>
            </p:cNvSpPr>
            <p:nvPr/>
          </p:nvSpPr>
          <p:spPr bwMode="auto">
            <a:xfrm rot="10800000" flipH="1">
              <a:off x="466" y="0"/>
              <a:ext cx="156" cy="115"/>
            </a:xfrm>
            <a:prstGeom prst="rect">
              <a:avLst/>
            </a:prstGeom>
            <a:solidFill>
              <a:srgbClr val="080808"/>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grpSp>
      <p:grpSp>
        <p:nvGrpSpPr>
          <p:cNvPr id="8" name="Group 28"/>
          <p:cNvGrpSpPr>
            <a:grpSpLocks/>
          </p:cNvGrpSpPr>
          <p:nvPr/>
        </p:nvGrpSpPr>
        <p:grpSpPr bwMode="auto">
          <a:xfrm>
            <a:off x="12472989" y="5814371"/>
            <a:ext cx="989012" cy="182563"/>
            <a:chOff x="0" y="0"/>
            <a:chExt cx="622" cy="115"/>
          </a:xfrm>
        </p:grpSpPr>
        <p:sp>
          <p:nvSpPr>
            <p:cNvPr id="40" name="Rectangle 29"/>
            <p:cNvSpPr>
              <a:spLocks/>
            </p:cNvSpPr>
            <p:nvPr/>
          </p:nvSpPr>
          <p:spPr bwMode="auto">
            <a:xfrm rot="10800000" flipH="1">
              <a:off x="156" y="0"/>
              <a:ext cx="163" cy="115"/>
            </a:xfrm>
            <a:prstGeom prst="rect">
              <a:avLst/>
            </a:prstGeom>
            <a:solidFill>
              <a:srgbClr val="CCFF99"/>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sp>
          <p:nvSpPr>
            <p:cNvPr id="41" name="Rectangle 30"/>
            <p:cNvSpPr>
              <a:spLocks/>
            </p:cNvSpPr>
            <p:nvPr/>
          </p:nvSpPr>
          <p:spPr bwMode="auto">
            <a:xfrm rot="10800000" flipH="1">
              <a:off x="312" y="0"/>
              <a:ext cx="154" cy="115"/>
            </a:xfrm>
            <a:prstGeom prst="rect">
              <a:avLst/>
            </a:prstGeom>
            <a:solidFill>
              <a:srgbClr val="669900"/>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sp>
          <p:nvSpPr>
            <p:cNvPr id="42" name="Rectangle 31"/>
            <p:cNvSpPr>
              <a:spLocks/>
            </p:cNvSpPr>
            <p:nvPr/>
          </p:nvSpPr>
          <p:spPr bwMode="auto">
            <a:xfrm rot="10800000" flipH="1">
              <a:off x="466" y="0"/>
              <a:ext cx="156" cy="115"/>
            </a:xfrm>
            <a:prstGeom prst="rect">
              <a:avLst/>
            </a:prstGeom>
            <a:solidFill>
              <a:srgbClr val="080808"/>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sp>
          <p:nvSpPr>
            <p:cNvPr id="43" name="Rectangle 32"/>
            <p:cNvSpPr>
              <a:spLocks/>
            </p:cNvSpPr>
            <p:nvPr/>
          </p:nvSpPr>
          <p:spPr bwMode="auto">
            <a:xfrm rot="10800000" flipH="1">
              <a:off x="0" y="0"/>
              <a:ext cx="156" cy="115"/>
            </a:xfrm>
            <a:prstGeom prst="rect">
              <a:avLst/>
            </a:prstGeom>
            <a:solidFill>
              <a:srgbClr val="CCCCCC"/>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grpSp>
      <p:grpSp>
        <p:nvGrpSpPr>
          <p:cNvPr id="9" name="Group 33"/>
          <p:cNvGrpSpPr>
            <a:grpSpLocks/>
          </p:cNvGrpSpPr>
          <p:nvPr/>
        </p:nvGrpSpPr>
        <p:grpSpPr bwMode="auto">
          <a:xfrm>
            <a:off x="12472989" y="6554147"/>
            <a:ext cx="989012" cy="182563"/>
            <a:chOff x="0" y="0"/>
            <a:chExt cx="622" cy="115"/>
          </a:xfrm>
        </p:grpSpPr>
        <p:sp>
          <p:nvSpPr>
            <p:cNvPr id="45" name="Rectangle 34"/>
            <p:cNvSpPr>
              <a:spLocks/>
            </p:cNvSpPr>
            <p:nvPr/>
          </p:nvSpPr>
          <p:spPr bwMode="auto">
            <a:xfrm rot="10800000" flipH="1">
              <a:off x="156" y="0"/>
              <a:ext cx="163" cy="115"/>
            </a:xfrm>
            <a:prstGeom prst="rect">
              <a:avLst/>
            </a:prstGeom>
            <a:solidFill>
              <a:srgbClr val="FF9900"/>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sp>
          <p:nvSpPr>
            <p:cNvPr id="46" name="Rectangle 35"/>
            <p:cNvSpPr>
              <a:spLocks/>
            </p:cNvSpPr>
            <p:nvPr/>
          </p:nvSpPr>
          <p:spPr bwMode="auto">
            <a:xfrm rot="10800000" flipH="1">
              <a:off x="312" y="0"/>
              <a:ext cx="154" cy="115"/>
            </a:xfrm>
            <a:prstGeom prst="rect">
              <a:avLst/>
            </a:prstGeom>
            <a:solidFill>
              <a:srgbClr val="006699"/>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sp>
          <p:nvSpPr>
            <p:cNvPr id="47" name="Rectangle 36"/>
            <p:cNvSpPr>
              <a:spLocks/>
            </p:cNvSpPr>
            <p:nvPr/>
          </p:nvSpPr>
          <p:spPr bwMode="auto">
            <a:xfrm rot="10800000" flipH="1">
              <a:off x="466" y="0"/>
              <a:ext cx="156" cy="115"/>
            </a:xfrm>
            <a:prstGeom prst="rect">
              <a:avLst/>
            </a:prstGeom>
            <a:solidFill>
              <a:srgbClr val="080808"/>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sp>
          <p:nvSpPr>
            <p:cNvPr id="48" name="Rectangle 37"/>
            <p:cNvSpPr>
              <a:spLocks/>
            </p:cNvSpPr>
            <p:nvPr/>
          </p:nvSpPr>
          <p:spPr bwMode="auto">
            <a:xfrm rot="10800000" flipH="1">
              <a:off x="0" y="0"/>
              <a:ext cx="156" cy="115"/>
            </a:xfrm>
            <a:prstGeom prst="rect">
              <a:avLst/>
            </a:prstGeom>
            <a:solidFill>
              <a:srgbClr val="99CCFF"/>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grpSp>
      <p:grpSp>
        <p:nvGrpSpPr>
          <p:cNvPr id="10" name="Group 38"/>
          <p:cNvGrpSpPr>
            <a:grpSpLocks/>
          </p:cNvGrpSpPr>
          <p:nvPr/>
        </p:nvGrpSpPr>
        <p:grpSpPr bwMode="auto">
          <a:xfrm>
            <a:off x="12472989" y="4888860"/>
            <a:ext cx="989012" cy="184151"/>
            <a:chOff x="0" y="0"/>
            <a:chExt cx="622" cy="116"/>
          </a:xfrm>
        </p:grpSpPr>
        <p:sp>
          <p:nvSpPr>
            <p:cNvPr id="50" name="Rectangle 39"/>
            <p:cNvSpPr>
              <a:spLocks/>
            </p:cNvSpPr>
            <p:nvPr/>
          </p:nvSpPr>
          <p:spPr bwMode="auto">
            <a:xfrm rot="10800000" flipH="1">
              <a:off x="156" y="0"/>
              <a:ext cx="163" cy="116"/>
            </a:xfrm>
            <a:prstGeom prst="rect">
              <a:avLst/>
            </a:prstGeom>
            <a:solidFill>
              <a:srgbClr val="FF9900"/>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sp>
          <p:nvSpPr>
            <p:cNvPr id="51" name="Rectangle 40"/>
            <p:cNvSpPr>
              <a:spLocks/>
            </p:cNvSpPr>
            <p:nvPr/>
          </p:nvSpPr>
          <p:spPr bwMode="auto">
            <a:xfrm rot="10800000" flipH="1">
              <a:off x="312" y="0"/>
              <a:ext cx="154" cy="116"/>
            </a:xfrm>
            <a:prstGeom prst="rect">
              <a:avLst/>
            </a:prstGeom>
            <a:solidFill>
              <a:srgbClr val="99660A"/>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sp>
          <p:nvSpPr>
            <p:cNvPr id="52" name="Rectangle 41"/>
            <p:cNvSpPr>
              <a:spLocks/>
            </p:cNvSpPr>
            <p:nvPr/>
          </p:nvSpPr>
          <p:spPr bwMode="auto">
            <a:xfrm rot="10800000" flipH="1">
              <a:off x="466" y="0"/>
              <a:ext cx="156" cy="116"/>
            </a:xfrm>
            <a:prstGeom prst="rect">
              <a:avLst/>
            </a:prstGeom>
            <a:solidFill>
              <a:srgbClr val="990000"/>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sp>
          <p:nvSpPr>
            <p:cNvPr id="53" name="Rectangle 42"/>
            <p:cNvSpPr>
              <a:spLocks/>
            </p:cNvSpPr>
            <p:nvPr/>
          </p:nvSpPr>
          <p:spPr bwMode="auto">
            <a:xfrm rot="10800000" flipH="1">
              <a:off x="0" y="0"/>
              <a:ext cx="156" cy="116"/>
            </a:xfrm>
            <a:prstGeom prst="rect">
              <a:avLst/>
            </a:prstGeom>
            <a:solidFill>
              <a:srgbClr val="FFCC99"/>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grpSp>
      <p:grpSp>
        <p:nvGrpSpPr>
          <p:cNvPr id="11" name="Group 43"/>
          <p:cNvGrpSpPr>
            <a:grpSpLocks/>
          </p:cNvGrpSpPr>
          <p:nvPr/>
        </p:nvGrpSpPr>
        <p:grpSpPr bwMode="auto">
          <a:xfrm>
            <a:off x="12472989" y="4457075"/>
            <a:ext cx="989012" cy="182563"/>
            <a:chOff x="0" y="0"/>
            <a:chExt cx="622" cy="115"/>
          </a:xfrm>
        </p:grpSpPr>
        <p:sp>
          <p:nvSpPr>
            <p:cNvPr id="55" name="Rectangle 44"/>
            <p:cNvSpPr>
              <a:spLocks/>
            </p:cNvSpPr>
            <p:nvPr/>
          </p:nvSpPr>
          <p:spPr bwMode="auto">
            <a:xfrm rot="10800000" flipH="1">
              <a:off x="312" y="0"/>
              <a:ext cx="154" cy="115"/>
            </a:xfrm>
            <a:prstGeom prst="rect">
              <a:avLst/>
            </a:prstGeom>
            <a:solidFill>
              <a:srgbClr val="FF9900"/>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sp>
          <p:nvSpPr>
            <p:cNvPr id="56" name="Rectangle 45"/>
            <p:cNvSpPr>
              <a:spLocks/>
            </p:cNvSpPr>
            <p:nvPr/>
          </p:nvSpPr>
          <p:spPr bwMode="auto">
            <a:xfrm rot="10800000" flipH="1">
              <a:off x="466" y="0"/>
              <a:ext cx="156" cy="115"/>
            </a:xfrm>
            <a:prstGeom prst="rect">
              <a:avLst/>
            </a:prstGeom>
            <a:solidFill>
              <a:srgbClr val="CCCCCC"/>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sp>
          <p:nvSpPr>
            <p:cNvPr id="57" name="Rectangle 46"/>
            <p:cNvSpPr>
              <a:spLocks/>
            </p:cNvSpPr>
            <p:nvPr/>
          </p:nvSpPr>
          <p:spPr bwMode="auto">
            <a:xfrm rot="10800000" flipH="1">
              <a:off x="0" y="0"/>
              <a:ext cx="156" cy="115"/>
            </a:xfrm>
            <a:prstGeom prst="rect">
              <a:avLst/>
            </a:prstGeom>
            <a:solidFill>
              <a:srgbClr val="99CCFF"/>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sp>
          <p:nvSpPr>
            <p:cNvPr id="58" name="Rectangle 47"/>
            <p:cNvSpPr>
              <a:spLocks/>
            </p:cNvSpPr>
            <p:nvPr/>
          </p:nvSpPr>
          <p:spPr bwMode="auto">
            <a:xfrm rot="10800000" flipH="1">
              <a:off x="156" y="0"/>
              <a:ext cx="163" cy="115"/>
            </a:xfrm>
            <a:prstGeom prst="rect">
              <a:avLst/>
            </a:prstGeom>
            <a:solidFill>
              <a:srgbClr val="669900"/>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grpSp>
      <p:grpSp>
        <p:nvGrpSpPr>
          <p:cNvPr id="12" name="Group 48"/>
          <p:cNvGrpSpPr>
            <a:grpSpLocks/>
          </p:cNvGrpSpPr>
          <p:nvPr/>
        </p:nvGrpSpPr>
        <p:grpSpPr bwMode="auto">
          <a:xfrm>
            <a:off x="12472989" y="4210999"/>
            <a:ext cx="989012" cy="184151"/>
            <a:chOff x="0" y="0"/>
            <a:chExt cx="622" cy="116"/>
          </a:xfrm>
        </p:grpSpPr>
        <p:sp>
          <p:nvSpPr>
            <p:cNvPr id="60" name="Rectangle 49"/>
            <p:cNvSpPr>
              <a:spLocks/>
            </p:cNvSpPr>
            <p:nvPr/>
          </p:nvSpPr>
          <p:spPr bwMode="auto">
            <a:xfrm rot="10800000" flipH="1">
              <a:off x="312" y="0"/>
              <a:ext cx="154" cy="116"/>
            </a:xfrm>
            <a:prstGeom prst="rect">
              <a:avLst/>
            </a:prstGeom>
            <a:solidFill>
              <a:srgbClr val="B2B2B2"/>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sp>
          <p:nvSpPr>
            <p:cNvPr id="61" name="Rectangle 50"/>
            <p:cNvSpPr>
              <a:spLocks/>
            </p:cNvSpPr>
            <p:nvPr/>
          </p:nvSpPr>
          <p:spPr bwMode="auto">
            <a:xfrm rot="10800000" flipH="1">
              <a:off x="466" y="0"/>
              <a:ext cx="156" cy="116"/>
            </a:xfrm>
            <a:prstGeom prst="rect">
              <a:avLst/>
            </a:prstGeom>
            <a:solidFill>
              <a:srgbClr val="EAEAEA"/>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sp>
          <p:nvSpPr>
            <p:cNvPr id="62" name="Rectangle 51"/>
            <p:cNvSpPr>
              <a:spLocks/>
            </p:cNvSpPr>
            <p:nvPr/>
          </p:nvSpPr>
          <p:spPr bwMode="auto">
            <a:xfrm rot="10800000" flipH="1">
              <a:off x="0" y="0"/>
              <a:ext cx="156" cy="116"/>
            </a:xfrm>
            <a:prstGeom prst="rect">
              <a:avLst/>
            </a:prstGeom>
            <a:solidFill>
              <a:srgbClr val="990000"/>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sp>
          <p:nvSpPr>
            <p:cNvPr id="63" name="Rectangle 52"/>
            <p:cNvSpPr>
              <a:spLocks/>
            </p:cNvSpPr>
            <p:nvPr/>
          </p:nvSpPr>
          <p:spPr bwMode="auto">
            <a:xfrm rot="10800000" flipH="1">
              <a:off x="156" y="0"/>
              <a:ext cx="163" cy="116"/>
            </a:xfrm>
            <a:prstGeom prst="rect">
              <a:avLst/>
            </a:prstGeom>
            <a:solidFill>
              <a:srgbClr val="080808"/>
            </a:solidFill>
            <a:ln w="9525">
              <a:noFill/>
              <a:miter lim="800000"/>
              <a:headEnd/>
              <a:tailEnd/>
            </a:ln>
          </p:spPr>
          <p:txBody>
            <a:bodyPr lIns="0" tIns="0" rIns="0" bIns="0"/>
            <a:lstStyle/>
            <a:p>
              <a:pPr>
                <a:defRPr/>
              </a:pPr>
              <a:endParaRPr lang="zh-CN" altLang="en-US" sz="1600" dirty="0">
                <a:solidFill>
                  <a:srgbClr val="000000"/>
                </a:solidFill>
                <a:latin typeface="Lucida Grande" charset="0"/>
                <a:sym typeface="Lucida Grande" charset="0"/>
              </a:endParaRPr>
            </a:p>
          </p:txBody>
        </p:sp>
      </p:grpSp>
    </p:spTree>
  </p:cSld>
  <p:clrMap bg1="lt1" tx1="dk1" bg2="lt2" tx2="dk2" accent1="accent1" accent2="accent2" accent3="accent3" accent4="accent4" accent5="accent5" accent6="accent6" hlink="hlink" folHlink="folHlink"/>
  <p:sldLayoutIdLst>
    <p:sldLayoutId id="2147485700" r:id="rId1"/>
    <p:sldLayoutId id="2147485701" r:id="rId2"/>
    <p:sldLayoutId id="2147485702" r:id="rId3"/>
    <p:sldLayoutId id="2147485703" r:id="rId4"/>
    <p:sldLayoutId id="2147485704" r:id="rId5"/>
  </p:sldLayoutIdLst>
  <p:transition/>
  <p:hf hdr="0" ftr="0" dt="0"/>
  <p:txStyles>
    <p:titleStyle>
      <a:lvl1pPr marL="39666" indent="-39666" algn="l" rtl="0" eaLnBrk="0" fontAlgn="base" hangingPunct="0">
        <a:spcBef>
          <a:spcPct val="0"/>
        </a:spcBef>
        <a:spcAft>
          <a:spcPct val="0"/>
        </a:spcAft>
        <a:defRPr sz="3200" b="1">
          <a:solidFill>
            <a:srgbClr val="990000"/>
          </a:solidFill>
          <a:latin typeface="FrutigerNext LT Medium" pitchFamily="34" charset="0"/>
          <a:ea typeface="+mj-ea"/>
          <a:cs typeface="+mj-cs"/>
          <a:sym typeface="Lucida Grande"/>
        </a:defRPr>
      </a:lvl1pPr>
      <a:lvl2pPr marL="39666" indent="-39666" algn="l" rtl="0" eaLnBrk="0" fontAlgn="base" hangingPunct="0">
        <a:spcBef>
          <a:spcPct val="0"/>
        </a:spcBef>
        <a:spcAft>
          <a:spcPct val="0"/>
        </a:spcAft>
        <a:defRPr sz="3200" b="1">
          <a:solidFill>
            <a:srgbClr val="990000"/>
          </a:solidFill>
          <a:latin typeface="Lucida Grande" charset="0"/>
          <a:sym typeface="Lucida Grande"/>
        </a:defRPr>
      </a:lvl2pPr>
      <a:lvl3pPr marL="39666" indent="-39666" algn="l" rtl="0" eaLnBrk="0" fontAlgn="base" hangingPunct="0">
        <a:spcBef>
          <a:spcPct val="0"/>
        </a:spcBef>
        <a:spcAft>
          <a:spcPct val="0"/>
        </a:spcAft>
        <a:defRPr sz="3200" b="1">
          <a:solidFill>
            <a:srgbClr val="990000"/>
          </a:solidFill>
          <a:latin typeface="Lucida Grande" charset="0"/>
          <a:sym typeface="Lucida Grande"/>
        </a:defRPr>
      </a:lvl3pPr>
      <a:lvl4pPr marL="39666" indent="-39666" algn="l" rtl="0" eaLnBrk="0" fontAlgn="base" hangingPunct="0">
        <a:spcBef>
          <a:spcPct val="0"/>
        </a:spcBef>
        <a:spcAft>
          <a:spcPct val="0"/>
        </a:spcAft>
        <a:defRPr sz="3200" b="1">
          <a:solidFill>
            <a:srgbClr val="990000"/>
          </a:solidFill>
          <a:latin typeface="Lucida Grande" charset="0"/>
          <a:sym typeface="Lucida Grande"/>
        </a:defRPr>
      </a:lvl4pPr>
      <a:lvl5pPr marL="39666" indent="-39666" algn="l" rtl="0" eaLnBrk="0" fontAlgn="base" hangingPunct="0">
        <a:spcBef>
          <a:spcPct val="0"/>
        </a:spcBef>
        <a:spcAft>
          <a:spcPct val="0"/>
        </a:spcAft>
        <a:defRPr sz="3200" b="1">
          <a:solidFill>
            <a:srgbClr val="990000"/>
          </a:solidFill>
          <a:latin typeface="Lucida Grande" charset="0"/>
          <a:sym typeface="Lucida Grande"/>
        </a:defRPr>
      </a:lvl5pPr>
      <a:lvl6pPr marL="496606" algn="l" rtl="0" fontAlgn="base">
        <a:spcBef>
          <a:spcPct val="0"/>
        </a:spcBef>
        <a:spcAft>
          <a:spcPct val="0"/>
        </a:spcAft>
        <a:defRPr sz="3200" b="1">
          <a:solidFill>
            <a:srgbClr val="990000"/>
          </a:solidFill>
          <a:latin typeface="Lucida Grande" charset="0"/>
          <a:sym typeface="Lucida Grande" charset="0"/>
        </a:defRPr>
      </a:lvl6pPr>
      <a:lvl7pPr marL="953549" algn="l" rtl="0" fontAlgn="base">
        <a:spcBef>
          <a:spcPct val="0"/>
        </a:spcBef>
        <a:spcAft>
          <a:spcPct val="0"/>
        </a:spcAft>
        <a:defRPr sz="3200" b="1">
          <a:solidFill>
            <a:srgbClr val="990000"/>
          </a:solidFill>
          <a:latin typeface="Lucida Grande" charset="0"/>
          <a:sym typeface="Lucida Grande" charset="0"/>
        </a:defRPr>
      </a:lvl7pPr>
      <a:lvl8pPr marL="1410488" algn="l" rtl="0" fontAlgn="base">
        <a:spcBef>
          <a:spcPct val="0"/>
        </a:spcBef>
        <a:spcAft>
          <a:spcPct val="0"/>
        </a:spcAft>
        <a:defRPr sz="3200" b="1">
          <a:solidFill>
            <a:srgbClr val="990000"/>
          </a:solidFill>
          <a:latin typeface="Lucida Grande" charset="0"/>
          <a:sym typeface="Lucida Grande" charset="0"/>
        </a:defRPr>
      </a:lvl8pPr>
      <a:lvl9pPr marL="1867431" algn="l" rtl="0" fontAlgn="base">
        <a:spcBef>
          <a:spcPct val="0"/>
        </a:spcBef>
        <a:spcAft>
          <a:spcPct val="0"/>
        </a:spcAft>
        <a:defRPr sz="3200" b="1">
          <a:solidFill>
            <a:srgbClr val="990000"/>
          </a:solidFill>
          <a:latin typeface="Lucida Grande" charset="0"/>
          <a:sym typeface="Lucida Grande" charset="0"/>
        </a:defRPr>
      </a:lvl9pPr>
    </p:titleStyle>
    <p:bodyStyle>
      <a:lvl1pPr marL="382370" indent="-342707" algn="l" rtl="0" eaLnBrk="0" fontAlgn="base" hangingPunct="0">
        <a:spcBef>
          <a:spcPts val="500"/>
        </a:spcBef>
        <a:spcAft>
          <a:spcPct val="0"/>
        </a:spcAft>
        <a:buClr>
          <a:srgbClr val="990000"/>
        </a:buClr>
        <a:buSzPct val="100000"/>
        <a:buFont typeface="Heiti SC Light"/>
        <a:buChar char="•"/>
        <a:defRPr sz="2400" b="1">
          <a:solidFill>
            <a:schemeClr val="tx1"/>
          </a:solidFill>
          <a:latin typeface="FrutigerNext LT Regular" pitchFamily="34" charset="0"/>
          <a:ea typeface="+mn-ea"/>
          <a:cs typeface="+mn-cs"/>
          <a:sym typeface="Lucida Grande"/>
        </a:defRPr>
      </a:lvl1pPr>
      <a:lvl2pPr marL="731422" indent="-285589" algn="l" rtl="0" eaLnBrk="0" fontAlgn="base" hangingPunct="0">
        <a:spcBef>
          <a:spcPts val="400"/>
        </a:spcBef>
        <a:spcAft>
          <a:spcPct val="0"/>
        </a:spcAft>
        <a:buClr>
          <a:srgbClr val="000000"/>
        </a:buClr>
        <a:buSzPct val="100000"/>
        <a:buFont typeface="Arial" pitchFamily="34" charset="0"/>
        <a:buChar char="›"/>
        <a:defRPr sz="2000" b="1">
          <a:solidFill>
            <a:schemeClr val="tx1"/>
          </a:solidFill>
          <a:latin typeface="FrutigerNext LT Regular" pitchFamily="34" charset="0"/>
          <a:sym typeface="Lucida Grande"/>
        </a:defRPr>
      </a:lvl2pPr>
      <a:lvl3pPr marL="1131248" indent="-228471" algn="l" rtl="0" eaLnBrk="0" fontAlgn="base" hangingPunct="0">
        <a:spcBef>
          <a:spcPts val="500"/>
        </a:spcBef>
        <a:spcAft>
          <a:spcPct val="0"/>
        </a:spcAft>
        <a:buClr>
          <a:srgbClr val="000000"/>
        </a:buClr>
        <a:buSzPct val="100000"/>
        <a:buFont typeface="Heiti SC Light"/>
        <a:buChar char="»"/>
        <a:defRPr sz="2400" b="1">
          <a:solidFill>
            <a:schemeClr val="tx1"/>
          </a:solidFill>
          <a:latin typeface="FrutigerNext LT Regular" pitchFamily="34" charset="0"/>
          <a:sym typeface="Lucida Grande"/>
        </a:defRPr>
      </a:lvl3pPr>
      <a:lvl4pPr marL="1588186" indent="-228471" algn="l" rtl="0" eaLnBrk="0" fontAlgn="base" hangingPunct="0">
        <a:spcBef>
          <a:spcPts val="300"/>
        </a:spcBef>
        <a:spcAft>
          <a:spcPct val="0"/>
        </a:spcAft>
        <a:buSzPct val="100000"/>
        <a:buFont typeface="Lucida Grande"/>
        <a:buChar char="–"/>
        <a:defRPr sz="1600" b="1">
          <a:solidFill>
            <a:schemeClr val="tx1"/>
          </a:solidFill>
          <a:latin typeface="FrutigerNext LT Regular" pitchFamily="34" charset="0"/>
          <a:sym typeface="Lucida Grande"/>
        </a:defRPr>
      </a:lvl4pPr>
      <a:lvl5pPr marL="2045128" indent="-228471" algn="l" rtl="0" eaLnBrk="0" fontAlgn="base" hangingPunct="0">
        <a:spcBef>
          <a:spcPts val="300"/>
        </a:spcBef>
        <a:spcAft>
          <a:spcPct val="0"/>
        </a:spcAft>
        <a:buClr>
          <a:srgbClr val="000000"/>
        </a:buClr>
        <a:buSzPct val="100000"/>
        <a:buFont typeface="Arial" pitchFamily="34" charset="0"/>
        <a:buChar char="~"/>
        <a:defRPr sz="1600" b="1">
          <a:solidFill>
            <a:schemeClr val="tx1"/>
          </a:solidFill>
          <a:latin typeface="FrutigerNext LT Regular" pitchFamily="34" charset="0"/>
          <a:sym typeface="Lucida Grande"/>
        </a:defRPr>
      </a:lvl5pPr>
      <a:lvl6pPr marL="2502069" indent="-228471" algn="l" rtl="0" fontAlgn="base">
        <a:spcBef>
          <a:spcPts val="300"/>
        </a:spcBef>
        <a:spcAft>
          <a:spcPct val="0"/>
        </a:spcAft>
        <a:buClr>
          <a:srgbClr val="000000"/>
        </a:buClr>
        <a:buSzPct val="100000"/>
        <a:buFont typeface="Arial" charset="0"/>
        <a:buChar char="~"/>
        <a:defRPr sz="1600" b="1">
          <a:solidFill>
            <a:schemeClr val="tx1"/>
          </a:solidFill>
          <a:latin typeface="+mn-lt"/>
          <a:sym typeface="Lucida Grande" charset="0"/>
        </a:defRPr>
      </a:lvl6pPr>
      <a:lvl7pPr marL="2959011" indent="-228471" algn="l" rtl="0" fontAlgn="base">
        <a:spcBef>
          <a:spcPts val="300"/>
        </a:spcBef>
        <a:spcAft>
          <a:spcPct val="0"/>
        </a:spcAft>
        <a:buClr>
          <a:srgbClr val="000000"/>
        </a:buClr>
        <a:buSzPct val="100000"/>
        <a:buFont typeface="Arial" charset="0"/>
        <a:buChar char="~"/>
        <a:defRPr sz="1600" b="1">
          <a:solidFill>
            <a:schemeClr val="tx1"/>
          </a:solidFill>
          <a:latin typeface="+mn-lt"/>
          <a:sym typeface="Lucida Grande" charset="0"/>
        </a:defRPr>
      </a:lvl7pPr>
      <a:lvl8pPr marL="3415951" indent="-228471" algn="l" rtl="0" fontAlgn="base">
        <a:spcBef>
          <a:spcPts val="300"/>
        </a:spcBef>
        <a:spcAft>
          <a:spcPct val="0"/>
        </a:spcAft>
        <a:buClr>
          <a:srgbClr val="000000"/>
        </a:buClr>
        <a:buSzPct val="100000"/>
        <a:buFont typeface="Arial" charset="0"/>
        <a:buChar char="~"/>
        <a:defRPr sz="1600" b="1">
          <a:solidFill>
            <a:schemeClr val="tx1"/>
          </a:solidFill>
          <a:latin typeface="+mn-lt"/>
          <a:sym typeface="Lucida Grande" charset="0"/>
        </a:defRPr>
      </a:lvl8pPr>
      <a:lvl9pPr marL="3872892" indent="-228471" algn="l" rtl="0" fontAlgn="base">
        <a:spcBef>
          <a:spcPts val="300"/>
        </a:spcBef>
        <a:spcAft>
          <a:spcPct val="0"/>
        </a:spcAft>
        <a:buClr>
          <a:srgbClr val="000000"/>
        </a:buClr>
        <a:buSzPct val="100000"/>
        <a:buFont typeface="Arial" charset="0"/>
        <a:buChar char="~"/>
        <a:defRPr sz="1600" b="1">
          <a:solidFill>
            <a:schemeClr val="tx1"/>
          </a:solidFill>
          <a:latin typeface="+mn-lt"/>
          <a:sym typeface="Lucida Grande" charset="0"/>
        </a:defRPr>
      </a:lvl9pPr>
    </p:bodyStyle>
    <p:otherStyle>
      <a:defPPr>
        <a:defRPr lang="zh-CN"/>
      </a:defPPr>
      <a:lvl1pPr marL="0" algn="l" defTabSz="913882" rtl="0" eaLnBrk="1" latinLnBrk="0" hangingPunct="1">
        <a:defRPr sz="1700" kern="1200">
          <a:solidFill>
            <a:schemeClr val="tx1"/>
          </a:solidFill>
          <a:latin typeface="+mn-lt"/>
          <a:ea typeface="+mn-ea"/>
          <a:cs typeface="+mn-cs"/>
        </a:defRPr>
      </a:lvl1pPr>
      <a:lvl2pPr marL="456944" algn="l" defTabSz="913882" rtl="0" eaLnBrk="1" latinLnBrk="0" hangingPunct="1">
        <a:defRPr sz="1700" kern="1200">
          <a:solidFill>
            <a:schemeClr val="tx1"/>
          </a:solidFill>
          <a:latin typeface="+mn-lt"/>
          <a:ea typeface="+mn-ea"/>
          <a:cs typeface="+mn-cs"/>
        </a:defRPr>
      </a:lvl2pPr>
      <a:lvl3pPr marL="913882" algn="l" defTabSz="913882" rtl="0" eaLnBrk="1" latinLnBrk="0" hangingPunct="1">
        <a:defRPr sz="1700" kern="1200">
          <a:solidFill>
            <a:schemeClr val="tx1"/>
          </a:solidFill>
          <a:latin typeface="+mn-lt"/>
          <a:ea typeface="+mn-ea"/>
          <a:cs typeface="+mn-cs"/>
        </a:defRPr>
      </a:lvl3pPr>
      <a:lvl4pPr marL="1370823" algn="l" defTabSz="913882" rtl="0" eaLnBrk="1" latinLnBrk="0" hangingPunct="1">
        <a:defRPr sz="1700" kern="1200">
          <a:solidFill>
            <a:schemeClr val="tx1"/>
          </a:solidFill>
          <a:latin typeface="+mn-lt"/>
          <a:ea typeface="+mn-ea"/>
          <a:cs typeface="+mn-cs"/>
        </a:defRPr>
      </a:lvl4pPr>
      <a:lvl5pPr marL="1827764" algn="l" defTabSz="913882" rtl="0" eaLnBrk="1" latinLnBrk="0" hangingPunct="1">
        <a:defRPr sz="1700" kern="1200">
          <a:solidFill>
            <a:schemeClr val="tx1"/>
          </a:solidFill>
          <a:latin typeface="+mn-lt"/>
          <a:ea typeface="+mn-ea"/>
          <a:cs typeface="+mn-cs"/>
        </a:defRPr>
      </a:lvl5pPr>
      <a:lvl6pPr marL="2284704" algn="l" defTabSz="913882" rtl="0" eaLnBrk="1" latinLnBrk="0" hangingPunct="1">
        <a:defRPr sz="1700" kern="1200">
          <a:solidFill>
            <a:schemeClr val="tx1"/>
          </a:solidFill>
          <a:latin typeface="+mn-lt"/>
          <a:ea typeface="+mn-ea"/>
          <a:cs typeface="+mn-cs"/>
        </a:defRPr>
      </a:lvl6pPr>
      <a:lvl7pPr marL="2741647" algn="l" defTabSz="913882" rtl="0" eaLnBrk="1" latinLnBrk="0" hangingPunct="1">
        <a:defRPr sz="1700" kern="1200">
          <a:solidFill>
            <a:schemeClr val="tx1"/>
          </a:solidFill>
          <a:latin typeface="+mn-lt"/>
          <a:ea typeface="+mn-ea"/>
          <a:cs typeface="+mn-cs"/>
        </a:defRPr>
      </a:lvl7pPr>
      <a:lvl8pPr marL="3198586" algn="l" defTabSz="913882" rtl="0" eaLnBrk="1" latinLnBrk="0" hangingPunct="1">
        <a:defRPr sz="1700" kern="1200">
          <a:solidFill>
            <a:schemeClr val="tx1"/>
          </a:solidFill>
          <a:latin typeface="+mn-lt"/>
          <a:ea typeface="+mn-ea"/>
          <a:cs typeface="+mn-cs"/>
        </a:defRPr>
      </a:lvl8pPr>
      <a:lvl9pPr marL="3655526" algn="l" defTabSz="913882"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2.xml"/><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6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0.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58.xml"/><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4.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7.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5.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66.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6.xml"/><Relationship Id="rId1" Type="http://schemas.openxmlformats.org/officeDocument/2006/relationships/vmlDrawing" Target="../drawings/vmlDrawing2.vml"/><Relationship Id="rId6" Type="http://schemas.openxmlformats.org/officeDocument/2006/relationships/image" Target="../media/image33.emf"/><Relationship Id="rId5" Type="http://schemas.openxmlformats.org/officeDocument/2006/relationships/oleObject" Target="../embeddings/oleObject2.bin"/><Relationship Id="rId4" Type="http://schemas.openxmlformats.org/officeDocument/2006/relationships/image" Target="../media/image3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a:xfrm>
            <a:off x="876308" y="2138127"/>
            <a:ext cx="8787817" cy="769389"/>
          </a:xfrm>
        </p:spPr>
        <p:txBody>
          <a:bodyPr/>
          <a:lstStyle/>
          <a:p>
            <a:r>
              <a:rPr lang="en-US" sz="4400" dirty="0" smtClean="0"/>
              <a:t>Spark</a:t>
            </a:r>
            <a:r>
              <a:rPr sz="4400" dirty="0" smtClean="0"/>
              <a:t>在电信数据挖掘场景的实践</a:t>
            </a:r>
            <a:endParaRPr lang="en-US" altLang="zh-CN" sz="4400" dirty="0"/>
          </a:p>
        </p:txBody>
      </p:sp>
      <p:sp>
        <p:nvSpPr>
          <p:cNvPr id="4" name="TextBox 3"/>
          <p:cNvSpPr txBox="1"/>
          <p:nvPr/>
        </p:nvSpPr>
        <p:spPr>
          <a:xfrm>
            <a:off x="2159000" y="4737100"/>
            <a:ext cx="2236510" cy="830997"/>
          </a:xfrm>
          <a:prstGeom prst="rect">
            <a:avLst/>
          </a:prstGeom>
          <a:noFill/>
        </p:spPr>
        <p:txBody>
          <a:bodyPr wrap="none" rtlCol="0">
            <a:spAutoFit/>
          </a:bodyPr>
          <a:lstStyle/>
          <a:p>
            <a:r>
              <a:rPr lang="zh-CN" altLang="en-US" sz="1600" dirty="0" smtClean="0">
                <a:solidFill>
                  <a:schemeClr val="tx1"/>
                </a:solidFill>
              </a:rPr>
              <a:t>刘诗凯</a:t>
            </a:r>
            <a:endParaRPr lang="en-US" altLang="zh-CN" sz="1600" dirty="0" smtClean="0">
              <a:solidFill>
                <a:schemeClr val="tx1"/>
              </a:solidFill>
            </a:endParaRPr>
          </a:p>
          <a:p>
            <a:r>
              <a:rPr lang="zh-CN" altLang="en-US" sz="1600" dirty="0" smtClean="0">
                <a:solidFill>
                  <a:schemeClr val="tx1"/>
                </a:solidFill>
              </a:rPr>
              <a:t>华为大数据套件开发部</a:t>
            </a:r>
            <a:endParaRPr lang="en-US" altLang="zh-CN" sz="1600" dirty="0" smtClean="0">
              <a:solidFill>
                <a:schemeClr val="tx1"/>
              </a:solidFill>
            </a:endParaRPr>
          </a:p>
          <a:p>
            <a:r>
              <a:rPr lang="en-US" altLang="zh-CN" sz="1600" dirty="0" smtClean="0">
                <a:solidFill>
                  <a:schemeClr val="tx1"/>
                </a:solidFill>
              </a:rPr>
              <a:t>liushikai@huawei.com</a:t>
            </a:r>
            <a:endParaRPr lang="zh-CN" altLang="en-US" sz="1600" dirty="0">
              <a:solidFill>
                <a:schemeClr val="tx1"/>
              </a:solidFill>
            </a:endParaRPr>
          </a:p>
        </p:txBody>
      </p:sp>
    </p:spTree>
    <p:extLst>
      <p:ext uri="{BB962C8B-B14F-4D97-AF65-F5344CB8AC3E}">
        <p14:creationId xmlns="" xmlns:p14="http://schemas.microsoft.com/office/powerpoint/2010/main" val="1806897164"/>
      </p:ext>
    </p:extLst>
  </p:cSld>
  <p:clrMapOvr>
    <a:masterClrMapping/>
  </p:clrMapOvr>
  <p:transition>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700" dirty="0" err="1" smtClean="0">
                <a:latin typeface="微软雅黑" pitchFamily="34" charset="-122"/>
                <a:ea typeface="微软雅黑" pitchFamily="34" charset="-122"/>
              </a:rPr>
              <a:t>图的矩阵运算表达</a:t>
            </a:r>
          </a:p>
        </p:txBody>
      </p:sp>
      <p:pic>
        <p:nvPicPr>
          <p:cNvPr id="5" name="Picture 21"/>
          <p:cNvPicPr>
            <a:picLocks noChangeAspect="1" noChangeArrowheads="1"/>
          </p:cNvPicPr>
          <p:nvPr/>
        </p:nvPicPr>
        <p:blipFill>
          <a:blip r:embed="rId2" cstate="print"/>
          <a:srcRect/>
          <a:stretch>
            <a:fillRect/>
          </a:stretch>
        </p:blipFill>
        <p:spPr bwMode="auto">
          <a:xfrm>
            <a:off x="408955" y="3716966"/>
            <a:ext cx="4824536" cy="2294932"/>
          </a:xfrm>
          <a:prstGeom prst="rect">
            <a:avLst/>
          </a:prstGeom>
          <a:noFill/>
          <a:ln w="9525">
            <a:noFill/>
            <a:miter lim="800000"/>
            <a:headEnd/>
            <a:tailEnd/>
          </a:ln>
        </p:spPr>
      </p:pic>
      <p:sp>
        <p:nvSpPr>
          <p:cNvPr id="6" name="TextBox 5"/>
          <p:cNvSpPr txBox="1"/>
          <p:nvPr/>
        </p:nvSpPr>
        <p:spPr>
          <a:xfrm>
            <a:off x="2281163" y="3069043"/>
            <a:ext cx="1338828" cy="369332"/>
          </a:xfrm>
          <a:prstGeom prst="rect">
            <a:avLst/>
          </a:prstGeom>
          <a:noFill/>
        </p:spPr>
        <p:txBody>
          <a:bodyPr wrap="none" rtlCol="0">
            <a:spAutoFit/>
          </a:bodyPr>
          <a:lstStyle/>
          <a:p>
            <a:pPr>
              <a:buNone/>
            </a:pPr>
            <a:r>
              <a:rPr lang="zh-CN" altLang="en-US" sz="1800" dirty="0" smtClean="0">
                <a:solidFill>
                  <a:schemeClr val="tx1"/>
                </a:solidFill>
                <a:latin typeface="微软雅黑" pitchFamily="34" charset="-122"/>
                <a:ea typeface="微软雅黑" pitchFamily="34" charset="-122"/>
              </a:rPr>
              <a:t>有向无权图</a:t>
            </a:r>
          </a:p>
        </p:txBody>
      </p:sp>
      <p:pic>
        <p:nvPicPr>
          <p:cNvPr id="1027" name="Picture 3"/>
          <p:cNvPicPr>
            <a:picLocks noChangeAspect="1" noChangeArrowheads="1"/>
          </p:cNvPicPr>
          <p:nvPr/>
        </p:nvPicPr>
        <p:blipFill>
          <a:blip r:embed="rId3" cstate="print"/>
          <a:srcRect/>
          <a:stretch>
            <a:fillRect/>
          </a:stretch>
        </p:blipFill>
        <p:spPr bwMode="auto">
          <a:xfrm>
            <a:off x="264939" y="981295"/>
            <a:ext cx="5184576" cy="2088542"/>
          </a:xfrm>
          <a:prstGeom prst="rect">
            <a:avLst/>
          </a:prstGeom>
          <a:noFill/>
          <a:ln w="9525">
            <a:noFill/>
            <a:miter lim="800000"/>
            <a:headEnd/>
            <a:tailEnd/>
          </a:ln>
        </p:spPr>
      </p:pic>
      <p:sp>
        <p:nvSpPr>
          <p:cNvPr id="10" name="右箭头 9"/>
          <p:cNvSpPr/>
          <p:nvPr/>
        </p:nvSpPr>
        <p:spPr bwMode="auto">
          <a:xfrm>
            <a:off x="5377507" y="1832246"/>
            <a:ext cx="1224136" cy="503939"/>
          </a:xfrm>
          <a:prstGeom prst="rightArrow">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smtClean="0">
              <a:ln>
                <a:noFill/>
              </a:ln>
              <a:solidFill>
                <a:schemeClr val="tx1"/>
              </a:solidFill>
              <a:effectLst/>
              <a:latin typeface="Arial" charset="0"/>
              <a:ea typeface="SimSun" pitchFamily="2" charset="-122"/>
            </a:endParaRPr>
          </a:p>
        </p:txBody>
      </p:sp>
      <p:sp>
        <p:nvSpPr>
          <p:cNvPr id="11" name="TextBox 10"/>
          <p:cNvSpPr txBox="1"/>
          <p:nvPr/>
        </p:nvSpPr>
        <p:spPr>
          <a:xfrm>
            <a:off x="8761883" y="3141035"/>
            <a:ext cx="1107996" cy="369332"/>
          </a:xfrm>
          <a:prstGeom prst="rect">
            <a:avLst/>
          </a:prstGeom>
          <a:noFill/>
        </p:spPr>
        <p:txBody>
          <a:bodyPr wrap="none" rtlCol="0">
            <a:spAutoFit/>
          </a:bodyPr>
          <a:lstStyle/>
          <a:p>
            <a:pPr>
              <a:buNone/>
            </a:pPr>
            <a:r>
              <a:rPr lang="zh-CN" altLang="en-US" sz="1800" dirty="0" smtClean="0">
                <a:solidFill>
                  <a:schemeClr val="tx1"/>
                </a:solidFill>
                <a:latin typeface="微软雅黑" pitchFamily="34" charset="-122"/>
                <a:ea typeface="微软雅黑" pitchFamily="34" charset="-122"/>
              </a:rPr>
              <a:t>邻接矩阵</a:t>
            </a:r>
          </a:p>
        </p:txBody>
      </p:sp>
      <p:sp>
        <p:nvSpPr>
          <p:cNvPr id="17" name="矩形 16"/>
          <p:cNvSpPr/>
          <p:nvPr/>
        </p:nvSpPr>
        <p:spPr>
          <a:xfrm>
            <a:off x="6601644" y="4508870"/>
            <a:ext cx="5211683" cy="523220"/>
          </a:xfrm>
          <a:prstGeom prst="rect">
            <a:avLst/>
          </a:prstGeom>
        </p:spPr>
        <p:txBody>
          <a:bodyPr wrap="none">
            <a:spAutoFit/>
          </a:bodyPr>
          <a:lstStyle/>
          <a:p>
            <a:pPr>
              <a:buNone/>
            </a:pPr>
            <a:r>
              <a:rPr lang="zh-CN" altLang="en-US" sz="2800" kern="0" dirty="0" smtClean="0">
                <a:solidFill>
                  <a:schemeClr val="tx1"/>
                </a:solidFill>
                <a:latin typeface="楷体" pitchFamily="49" charset="-122"/>
                <a:ea typeface="楷体" pitchFamily="49" charset="-122"/>
              </a:rPr>
              <a:t>寻找顶点</a:t>
            </a:r>
            <a:r>
              <a:rPr lang="en-US" altLang="zh-CN" sz="2800" kern="0" dirty="0" smtClean="0">
                <a:solidFill>
                  <a:schemeClr val="tx1"/>
                </a:solidFill>
                <a:latin typeface="楷体" pitchFamily="49" charset="-122"/>
                <a:ea typeface="楷体" pitchFamily="49" charset="-122"/>
              </a:rPr>
              <a:t>V2</a:t>
            </a:r>
            <a:r>
              <a:rPr lang="zh-CN" altLang="en-US" sz="2800" kern="0" dirty="0" smtClean="0">
                <a:solidFill>
                  <a:schemeClr val="tx1"/>
                </a:solidFill>
                <a:latin typeface="楷体" pitchFamily="49" charset="-122"/>
                <a:ea typeface="楷体" pitchFamily="49" charset="-122"/>
              </a:rPr>
              <a:t>的所有</a:t>
            </a:r>
            <a:r>
              <a:rPr lang="en-US" altLang="zh-CN" sz="2800" kern="0" dirty="0" err="1" smtClean="0">
                <a:solidFill>
                  <a:schemeClr val="tx1"/>
                </a:solidFill>
                <a:latin typeface="楷体" pitchFamily="49" charset="-122"/>
                <a:ea typeface="楷体" pitchFamily="49" charset="-122"/>
              </a:rPr>
              <a:t>OutNeighbors</a:t>
            </a:r>
            <a:endParaRPr lang="zh-CN" altLang="en-US" sz="2400" dirty="0">
              <a:solidFill>
                <a:schemeClr val="tx1"/>
              </a:solidFill>
            </a:endParaRPr>
          </a:p>
        </p:txBody>
      </p:sp>
      <p:sp>
        <p:nvSpPr>
          <p:cNvPr id="18" name="右箭头 17"/>
          <p:cNvSpPr/>
          <p:nvPr/>
        </p:nvSpPr>
        <p:spPr bwMode="auto">
          <a:xfrm flipH="1">
            <a:off x="5377507" y="4436879"/>
            <a:ext cx="1224136" cy="503939"/>
          </a:xfrm>
          <a:prstGeom prst="rightArrow">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smtClean="0">
              <a:ln>
                <a:noFill/>
              </a:ln>
              <a:solidFill>
                <a:schemeClr val="tx1"/>
              </a:solidFill>
              <a:effectLst/>
              <a:latin typeface="Arial" charset="0"/>
              <a:ea typeface="SimSun" pitchFamily="2" charset="-122"/>
            </a:endParaRPr>
          </a:p>
        </p:txBody>
      </p:sp>
      <p:grpSp>
        <p:nvGrpSpPr>
          <p:cNvPr id="3" name="组合 26"/>
          <p:cNvGrpSpPr/>
          <p:nvPr/>
        </p:nvGrpSpPr>
        <p:grpSpPr>
          <a:xfrm>
            <a:off x="6961683" y="693329"/>
            <a:ext cx="4536504" cy="2506752"/>
            <a:chOff x="6961683" y="693490"/>
            <a:chExt cx="4536504" cy="2507332"/>
          </a:xfrm>
        </p:grpSpPr>
        <p:pic>
          <p:nvPicPr>
            <p:cNvPr id="1026" name="Picture 2"/>
            <p:cNvPicPr>
              <a:picLocks noChangeAspect="1" noChangeArrowheads="1"/>
            </p:cNvPicPr>
            <p:nvPr/>
          </p:nvPicPr>
          <p:blipFill>
            <a:blip r:embed="rId4" cstate="print"/>
            <a:srcRect/>
            <a:stretch>
              <a:fillRect/>
            </a:stretch>
          </p:blipFill>
          <p:spPr bwMode="auto">
            <a:xfrm>
              <a:off x="7465739" y="896566"/>
              <a:ext cx="4032448" cy="2304256"/>
            </a:xfrm>
            <a:prstGeom prst="rect">
              <a:avLst/>
            </a:prstGeom>
            <a:noFill/>
            <a:ln w="9525">
              <a:noFill/>
              <a:miter lim="800000"/>
              <a:headEnd/>
              <a:tailEnd/>
            </a:ln>
          </p:spPr>
        </p:pic>
        <p:sp>
          <p:nvSpPr>
            <p:cNvPr id="13" name="TextBox 12"/>
            <p:cNvSpPr txBox="1"/>
            <p:nvPr/>
          </p:nvSpPr>
          <p:spPr>
            <a:xfrm>
              <a:off x="7672665" y="693490"/>
              <a:ext cx="442750" cy="338632"/>
            </a:xfrm>
            <a:prstGeom prst="rect">
              <a:avLst/>
            </a:prstGeom>
            <a:noFill/>
          </p:spPr>
          <p:txBody>
            <a:bodyPr wrap="none" rtlCol="0">
              <a:spAutoFit/>
            </a:bodyPr>
            <a:lstStyle/>
            <a:p>
              <a:pPr>
                <a:buNone/>
              </a:pPr>
              <a:r>
                <a:rPr lang="en-US" altLang="zh-CN" sz="1600" dirty="0" smtClean="0">
                  <a:solidFill>
                    <a:schemeClr val="tx1"/>
                  </a:solidFill>
                  <a:latin typeface="+mn-lt"/>
                </a:rPr>
                <a:t>V1</a:t>
              </a:r>
              <a:endParaRPr lang="zh-CN" altLang="en-US" sz="1600" dirty="0" err="1" smtClean="0">
                <a:solidFill>
                  <a:schemeClr val="tx1"/>
                </a:solidFill>
                <a:latin typeface="+mn-lt"/>
              </a:endParaRPr>
            </a:p>
          </p:txBody>
        </p:sp>
        <p:sp>
          <p:nvSpPr>
            <p:cNvPr id="14" name="TextBox 13"/>
            <p:cNvSpPr txBox="1"/>
            <p:nvPr/>
          </p:nvSpPr>
          <p:spPr>
            <a:xfrm>
              <a:off x="8320737" y="693490"/>
              <a:ext cx="442750" cy="338632"/>
            </a:xfrm>
            <a:prstGeom prst="rect">
              <a:avLst/>
            </a:prstGeom>
            <a:noFill/>
          </p:spPr>
          <p:txBody>
            <a:bodyPr wrap="none" rtlCol="0">
              <a:spAutoFit/>
            </a:bodyPr>
            <a:lstStyle/>
            <a:p>
              <a:pPr>
                <a:buNone/>
              </a:pPr>
              <a:r>
                <a:rPr lang="en-US" altLang="zh-CN" sz="1600" dirty="0" smtClean="0">
                  <a:solidFill>
                    <a:schemeClr val="tx1"/>
                  </a:solidFill>
                  <a:latin typeface="+mn-lt"/>
                </a:rPr>
                <a:t>V2</a:t>
              </a:r>
              <a:endParaRPr lang="zh-CN" altLang="en-US" sz="1600" dirty="0" err="1" smtClean="0">
                <a:solidFill>
                  <a:schemeClr val="tx1"/>
                </a:solidFill>
                <a:latin typeface="+mn-lt"/>
              </a:endParaRPr>
            </a:p>
          </p:txBody>
        </p:sp>
        <p:sp>
          <p:nvSpPr>
            <p:cNvPr id="15" name="TextBox 14"/>
            <p:cNvSpPr txBox="1"/>
            <p:nvPr/>
          </p:nvSpPr>
          <p:spPr>
            <a:xfrm>
              <a:off x="8968809" y="693490"/>
              <a:ext cx="442750" cy="338632"/>
            </a:xfrm>
            <a:prstGeom prst="rect">
              <a:avLst/>
            </a:prstGeom>
            <a:noFill/>
          </p:spPr>
          <p:txBody>
            <a:bodyPr wrap="none" rtlCol="0">
              <a:spAutoFit/>
            </a:bodyPr>
            <a:lstStyle/>
            <a:p>
              <a:pPr>
                <a:buNone/>
              </a:pPr>
              <a:r>
                <a:rPr lang="en-US" altLang="zh-CN" sz="1600" dirty="0" smtClean="0">
                  <a:solidFill>
                    <a:schemeClr val="tx1"/>
                  </a:solidFill>
                  <a:latin typeface="+mn-lt"/>
                </a:rPr>
                <a:t>V3</a:t>
              </a:r>
              <a:endParaRPr lang="zh-CN" altLang="en-US" sz="1600" dirty="0" err="1" smtClean="0">
                <a:solidFill>
                  <a:schemeClr val="tx1"/>
                </a:solidFill>
                <a:latin typeface="+mn-lt"/>
              </a:endParaRPr>
            </a:p>
          </p:txBody>
        </p:sp>
        <p:sp>
          <p:nvSpPr>
            <p:cNvPr id="16" name="TextBox 15"/>
            <p:cNvSpPr txBox="1"/>
            <p:nvPr/>
          </p:nvSpPr>
          <p:spPr>
            <a:xfrm>
              <a:off x="9616881" y="693490"/>
              <a:ext cx="442750" cy="338632"/>
            </a:xfrm>
            <a:prstGeom prst="rect">
              <a:avLst/>
            </a:prstGeom>
            <a:noFill/>
          </p:spPr>
          <p:txBody>
            <a:bodyPr wrap="none" rtlCol="0">
              <a:spAutoFit/>
            </a:bodyPr>
            <a:lstStyle/>
            <a:p>
              <a:pPr>
                <a:buNone/>
              </a:pPr>
              <a:r>
                <a:rPr lang="en-US" altLang="zh-CN" sz="1600" dirty="0" smtClean="0">
                  <a:solidFill>
                    <a:schemeClr val="tx1"/>
                  </a:solidFill>
                  <a:latin typeface="+mn-lt"/>
                </a:rPr>
                <a:t>V4</a:t>
              </a:r>
              <a:endParaRPr lang="zh-CN" altLang="en-US" sz="1600" dirty="0" err="1" smtClean="0">
                <a:solidFill>
                  <a:schemeClr val="tx1"/>
                </a:solidFill>
                <a:latin typeface="+mn-lt"/>
              </a:endParaRPr>
            </a:p>
          </p:txBody>
        </p:sp>
        <p:sp>
          <p:nvSpPr>
            <p:cNvPr id="19" name="TextBox 18"/>
            <p:cNvSpPr txBox="1"/>
            <p:nvPr/>
          </p:nvSpPr>
          <p:spPr>
            <a:xfrm>
              <a:off x="10264953" y="693490"/>
              <a:ext cx="442750" cy="338632"/>
            </a:xfrm>
            <a:prstGeom prst="rect">
              <a:avLst/>
            </a:prstGeom>
            <a:noFill/>
          </p:spPr>
          <p:txBody>
            <a:bodyPr wrap="none" rtlCol="0">
              <a:spAutoFit/>
            </a:bodyPr>
            <a:lstStyle/>
            <a:p>
              <a:pPr>
                <a:buNone/>
              </a:pPr>
              <a:r>
                <a:rPr lang="en-US" altLang="zh-CN" sz="1600" dirty="0" smtClean="0">
                  <a:solidFill>
                    <a:schemeClr val="tx1"/>
                  </a:solidFill>
                  <a:latin typeface="+mn-lt"/>
                </a:rPr>
                <a:t>V5</a:t>
              </a:r>
              <a:endParaRPr lang="zh-CN" altLang="en-US" sz="1600" dirty="0" err="1" smtClean="0">
                <a:solidFill>
                  <a:schemeClr val="tx1"/>
                </a:solidFill>
                <a:latin typeface="+mn-lt"/>
              </a:endParaRPr>
            </a:p>
          </p:txBody>
        </p:sp>
        <p:sp>
          <p:nvSpPr>
            <p:cNvPr id="20" name="TextBox 19"/>
            <p:cNvSpPr txBox="1"/>
            <p:nvPr/>
          </p:nvSpPr>
          <p:spPr>
            <a:xfrm>
              <a:off x="10913025" y="693490"/>
              <a:ext cx="442750" cy="338632"/>
            </a:xfrm>
            <a:prstGeom prst="rect">
              <a:avLst/>
            </a:prstGeom>
            <a:noFill/>
          </p:spPr>
          <p:txBody>
            <a:bodyPr wrap="none" rtlCol="0">
              <a:spAutoFit/>
            </a:bodyPr>
            <a:lstStyle/>
            <a:p>
              <a:pPr>
                <a:buNone/>
              </a:pPr>
              <a:r>
                <a:rPr lang="en-US" altLang="zh-CN" sz="1600" dirty="0" smtClean="0">
                  <a:solidFill>
                    <a:schemeClr val="tx1"/>
                  </a:solidFill>
                  <a:latin typeface="+mn-lt"/>
                </a:rPr>
                <a:t>V6</a:t>
              </a:r>
              <a:endParaRPr lang="zh-CN" altLang="en-US" sz="1600" dirty="0" err="1" smtClean="0">
                <a:solidFill>
                  <a:schemeClr val="tx1"/>
                </a:solidFill>
                <a:latin typeface="+mn-lt"/>
              </a:endParaRPr>
            </a:p>
          </p:txBody>
        </p:sp>
        <p:sp>
          <p:nvSpPr>
            <p:cNvPr id="21" name="TextBox 20"/>
            <p:cNvSpPr txBox="1"/>
            <p:nvPr/>
          </p:nvSpPr>
          <p:spPr>
            <a:xfrm>
              <a:off x="6961683" y="981522"/>
              <a:ext cx="442750" cy="338632"/>
            </a:xfrm>
            <a:prstGeom prst="rect">
              <a:avLst/>
            </a:prstGeom>
            <a:noFill/>
          </p:spPr>
          <p:txBody>
            <a:bodyPr wrap="none" rtlCol="0">
              <a:spAutoFit/>
            </a:bodyPr>
            <a:lstStyle/>
            <a:p>
              <a:pPr>
                <a:buNone/>
              </a:pPr>
              <a:r>
                <a:rPr lang="en-US" altLang="zh-CN" sz="1600" dirty="0" smtClean="0">
                  <a:solidFill>
                    <a:schemeClr val="tx1"/>
                  </a:solidFill>
                  <a:latin typeface="+mn-lt"/>
                </a:rPr>
                <a:t>V1</a:t>
              </a:r>
              <a:endParaRPr lang="zh-CN" altLang="en-US" sz="1600" dirty="0" err="1" smtClean="0">
                <a:solidFill>
                  <a:schemeClr val="tx1"/>
                </a:solidFill>
                <a:latin typeface="+mn-lt"/>
              </a:endParaRPr>
            </a:p>
          </p:txBody>
        </p:sp>
        <p:sp>
          <p:nvSpPr>
            <p:cNvPr id="22" name="TextBox 21"/>
            <p:cNvSpPr txBox="1"/>
            <p:nvPr/>
          </p:nvSpPr>
          <p:spPr>
            <a:xfrm>
              <a:off x="6961683" y="1315662"/>
              <a:ext cx="442750" cy="338632"/>
            </a:xfrm>
            <a:prstGeom prst="rect">
              <a:avLst/>
            </a:prstGeom>
            <a:noFill/>
          </p:spPr>
          <p:txBody>
            <a:bodyPr wrap="none" rtlCol="0">
              <a:spAutoFit/>
            </a:bodyPr>
            <a:lstStyle/>
            <a:p>
              <a:pPr>
                <a:buNone/>
              </a:pPr>
              <a:r>
                <a:rPr lang="en-US" altLang="zh-CN" sz="1600" dirty="0" smtClean="0">
                  <a:solidFill>
                    <a:schemeClr val="tx1"/>
                  </a:solidFill>
                  <a:latin typeface="+mn-lt"/>
                </a:rPr>
                <a:t>V2</a:t>
              </a:r>
              <a:endParaRPr lang="zh-CN" altLang="en-US" sz="1600" dirty="0" err="1" smtClean="0">
                <a:solidFill>
                  <a:schemeClr val="tx1"/>
                </a:solidFill>
                <a:latin typeface="+mn-lt"/>
              </a:endParaRPr>
            </a:p>
          </p:txBody>
        </p:sp>
        <p:sp>
          <p:nvSpPr>
            <p:cNvPr id="23" name="TextBox 22"/>
            <p:cNvSpPr txBox="1"/>
            <p:nvPr/>
          </p:nvSpPr>
          <p:spPr>
            <a:xfrm>
              <a:off x="6961683" y="1675702"/>
              <a:ext cx="442750" cy="338632"/>
            </a:xfrm>
            <a:prstGeom prst="rect">
              <a:avLst/>
            </a:prstGeom>
            <a:noFill/>
          </p:spPr>
          <p:txBody>
            <a:bodyPr wrap="none" rtlCol="0">
              <a:spAutoFit/>
            </a:bodyPr>
            <a:lstStyle/>
            <a:p>
              <a:pPr>
                <a:buNone/>
              </a:pPr>
              <a:r>
                <a:rPr lang="en-US" altLang="zh-CN" sz="1600" dirty="0" smtClean="0">
                  <a:solidFill>
                    <a:schemeClr val="tx1"/>
                  </a:solidFill>
                  <a:latin typeface="+mn-lt"/>
                </a:rPr>
                <a:t>V3</a:t>
              </a:r>
              <a:endParaRPr lang="zh-CN" altLang="en-US" sz="1600" dirty="0" err="1" smtClean="0">
                <a:solidFill>
                  <a:schemeClr val="tx1"/>
                </a:solidFill>
                <a:latin typeface="+mn-lt"/>
              </a:endParaRPr>
            </a:p>
          </p:txBody>
        </p:sp>
        <p:sp>
          <p:nvSpPr>
            <p:cNvPr id="24" name="TextBox 23"/>
            <p:cNvSpPr txBox="1"/>
            <p:nvPr/>
          </p:nvSpPr>
          <p:spPr>
            <a:xfrm>
              <a:off x="6961683" y="2061642"/>
              <a:ext cx="442750" cy="338632"/>
            </a:xfrm>
            <a:prstGeom prst="rect">
              <a:avLst/>
            </a:prstGeom>
            <a:noFill/>
          </p:spPr>
          <p:txBody>
            <a:bodyPr wrap="none" rtlCol="0">
              <a:spAutoFit/>
            </a:bodyPr>
            <a:lstStyle/>
            <a:p>
              <a:pPr>
                <a:buNone/>
              </a:pPr>
              <a:r>
                <a:rPr lang="en-US" altLang="zh-CN" sz="1600" dirty="0" smtClean="0">
                  <a:solidFill>
                    <a:schemeClr val="tx1"/>
                  </a:solidFill>
                  <a:latin typeface="+mn-lt"/>
                </a:rPr>
                <a:t>V4</a:t>
              </a:r>
              <a:endParaRPr lang="zh-CN" altLang="en-US" sz="1600" dirty="0" err="1" smtClean="0">
                <a:solidFill>
                  <a:schemeClr val="tx1"/>
                </a:solidFill>
                <a:latin typeface="+mn-lt"/>
              </a:endParaRPr>
            </a:p>
          </p:txBody>
        </p:sp>
        <p:sp>
          <p:nvSpPr>
            <p:cNvPr id="25" name="TextBox 24"/>
            <p:cNvSpPr txBox="1"/>
            <p:nvPr/>
          </p:nvSpPr>
          <p:spPr>
            <a:xfrm>
              <a:off x="6961683" y="2395782"/>
              <a:ext cx="442750" cy="338632"/>
            </a:xfrm>
            <a:prstGeom prst="rect">
              <a:avLst/>
            </a:prstGeom>
            <a:noFill/>
          </p:spPr>
          <p:txBody>
            <a:bodyPr wrap="none" rtlCol="0">
              <a:spAutoFit/>
            </a:bodyPr>
            <a:lstStyle/>
            <a:p>
              <a:pPr>
                <a:buNone/>
              </a:pPr>
              <a:r>
                <a:rPr lang="en-US" altLang="zh-CN" sz="1600" dirty="0" smtClean="0">
                  <a:solidFill>
                    <a:schemeClr val="tx1"/>
                  </a:solidFill>
                  <a:latin typeface="+mn-lt"/>
                </a:rPr>
                <a:t>V5</a:t>
              </a:r>
              <a:endParaRPr lang="zh-CN" altLang="en-US" sz="1600" dirty="0" err="1" smtClean="0">
                <a:solidFill>
                  <a:schemeClr val="tx1"/>
                </a:solidFill>
                <a:latin typeface="+mn-lt"/>
              </a:endParaRPr>
            </a:p>
          </p:txBody>
        </p:sp>
        <p:sp>
          <p:nvSpPr>
            <p:cNvPr id="26" name="TextBox 25"/>
            <p:cNvSpPr txBox="1"/>
            <p:nvPr/>
          </p:nvSpPr>
          <p:spPr>
            <a:xfrm>
              <a:off x="6961683" y="2755822"/>
              <a:ext cx="442750" cy="338632"/>
            </a:xfrm>
            <a:prstGeom prst="rect">
              <a:avLst/>
            </a:prstGeom>
            <a:noFill/>
          </p:spPr>
          <p:txBody>
            <a:bodyPr wrap="none" rtlCol="0">
              <a:spAutoFit/>
            </a:bodyPr>
            <a:lstStyle/>
            <a:p>
              <a:pPr>
                <a:buNone/>
              </a:pPr>
              <a:r>
                <a:rPr lang="en-US" altLang="zh-CN" sz="1600" dirty="0" smtClean="0">
                  <a:solidFill>
                    <a:schemeClr val="tx1"/>
                  </a:solidFill>
                  <a:latin typeface="+mn-lt"/>
                </a:rPr>
                <a:t>V6</a:t>
              </a:r>
              <a:endParaRPr lang="zh-CN" altLang="en-US" sz="1600" dirty="0" err="1" smtClean="0">
                <a:solidFill>
                  <a:schemeClr val="tx1"/>
                </a:solidFill>
                <a:latin typeface="+mn-lt"/>
              </a:endParaRPr>
            </a:p>
          </p:txBody>
        </p:sp>
      </p:grpSp>
      <p:sp>
        <p:nvSpPr>
          <p:cNvPr id="28" name="椭圆 27"/>
          <p:cNvSpPr/>
          <p:nvPr/>
        </p:nvSpPr>
        <p:spPr bwMode="auto">
          <a:xfrm>
            <a:off x="3721323" y="4148913"/>
            <a:ext cx="720080" cy="287965"/>
          </a:xfrm>
          <a:prstGeom prst="ellipse">
            <a:avLst/>
          </a:prstGeom>
          <a:noFill/>
          <a:ln w="2857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smtClean="0">
              <a:ln>
                <a:noFill/>
              </a:ln>
              <a:solidFill>
                <a:schemeClr val="tx1"/>
              </a:solidFill>
              <a:effectLst/>
              <a:latin typeface="Arial" charset="0"/>
              <a:ea typeface="SimSun" pitchFamily="2" charset="-122"/>
            </a:endParaRPr>
          </a:p>
        </p:txBody>
      </p:sp>
      <p:sp>
        <p:nvSpPr>
          <p:cNvPr id="29" name="椭圆 28"/>
          <p:cNvSpPr/>
          <p:nvPr/>
        </p:nvSpPr>
        <p:spPr bwMode="auto">
          <a:xfrm>
            <a:off x="4585419" y="5660731"/>
            <a:ext cx="720080" cy="287965"/>
          </a:xfrm>
          <a:prstGeom prst="ellipse">
            <a:avLst/>
          </a:prstGeom>
          <a:noFill/>
          <a:ln w="2857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smtClean="0">
              <a:ln>
                <a:noFill/>
              </a:ln>
              <a:solidFill>
                <a:schemeClr val="tx1"/>
              </a:solidFill>
              <a:effectLst/>
              <a:latin typeface="Arial" charset="0"/>
              <a:ea typeface="SimSun" pitchFamily="2" charset="-122"/>
            </a:endParaRPr>
          </a:p>
        </p:txBody>
      </p:sp>
    </p:spTree>
    <p:extLst>
      <p:ext uri="{BB962C8B-B14F-4D97-AF65-F5344CB8AC3E}">
        <p14:creationId xmlns="" xmlns:p14="http://schemas.microsoft.com/office/powerpoint/2010/main" val="22143366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0205" y="68627"/>
            <a:ext cx="10975975" cy="1143000"/>
          </a:xfrm>
          <a:noFill/>
          <a:ln w="9525" algn="ctr">
            <a:noFill/>
            <a:miter lim="800000"/>
            <a:headEnd/>
            <a:tailEnd/>
          </a:ln>
          <a:effectLst/>
        </p:spPr>
        <p:txBody>
          <a:bodyPr vert="horz" wrap="square" lIns="91416" tIns="45706" rIns="91416" bIns="45706" numCol="1" anchor="ctr" anchorCtr="0" compatLnSpc="1">
            <a:prstTxWarp prst="textNoShape">
              <a:avLst/>
            </a:prstTxWarp>
          </a:bodyPr>
          <a:lstStyle/>
          <a:p>
            <a:r>
              <a:rPr lang="en-US" altLang="zh-CN" sz="2700" dirty="0" smtClean="0">
                <a:latin typeface="微软雅黑" pitchFamily="34" charset="-122"/>
                <a:ea typeface="微软雅黑" pitchFamily="34" charset="-122"/>
              </a:rPr>
              <a:t>Pegasus</a:t>
            </a:r>
            <a:r>
              <a:rPr lang="zh-CN" altLang="en-US" sz="2700" dirty="0" smtClean="0">
                <a:latin typeface="微软雅黑" pitchFamily="34" charset="-122"/>
                <a:ea typeface="微软雅黑" pitchFamily="34" charset="-122"/>
              </a:rPr>
              <a:t>的</a:t>
            </a:r>
            <a:r>
              <a:rPr lang="en-US" altLang="zh-CN" sz="2700" dirty="0" smtClean="0">
                <a:latin typeface="微软雅黑" pitchFamily="34" charset="-122"/>
                <a:ea typeface="微软雅黑" pitchFamily="34" charset="-122"/>
              </a:rPr>
              <a:t>GIM-V</a:t>
            </a:r>
            <a:r>
              <a:rPr lang="zh-CN" altLang="en-US" sz="2700" dirty="0" smtClean="0">
                <a:latin typeface="微软雅黑" pitchFamily="34" charset="-122"/>
                <a:ea typeface="微软雅黑" pitchFamily="34" charset="-122"/>
              </a:rPr>
              <a:t>模型</a:t>
            </a:r>
            <a:endParaRPr lang="zh-CN" altLang="en-US" sz="2700" dirty="0">
              <a:latin typeface="微软雅黑" pitchFamily="34" charset="-122"/>
              <a:ea typeface="微软雅黑" pitchFamily="34" charset="-122"/>
            </a:endParaRPr>
          </a:p>
        </p:txBody>
      </p:sp>
      <p:sp>
        <p:nvSpPr>
          <p:cNvPr id="309" name="TextBox 308"/>
          <p:cNvSpPr txBox="1"/>
          <p:nvPr/>
        </p:nvSpPr>
        <p:spPr>
          <a:xfrm>
            <a:off x="264939" y="4940818"/>
            <a:ext cx="11665296" cy="1200022"/>
          </a:xfrm>
          <a:prstGeom prst="rect">
            <a:avLst/>
          </a:prstGeom>
          <a:solidFill>
            <a:srgbClr val="FFECD3"/>
          </a:solidFill>
        </p:spPr>
        <p:txBody>
          <a:bodyPr wrap="square" lIns="91416" tIns="45706" rIns="91416" bIns="45706" rtlCol="0">
            <a:spAutoFit/>
          </a:bodyPr>
          <a:lstStyle/>
          <a:p>
            <a:pPr algn="ctr">
              <a:lnSpc>
                <a:spcPct val="100000"/>
              </a:lnSpc>
              <a:spcBef>
                <a:spcPct val="0"/>
              </a:spcBef>
              <a:buFontTx/>
              <a:buNone/>
            </a:pPr>
            <a:endParaRPr lang="en-US" altLang="zh-CN" sz="2400" dirty="0" smtClean="0">
              <a:solidFill>
                <a:srgbClr val="000000"/>
              </a:solidFill>
              <a:latin typeface="+mj-lt"/>
              <a:ea typeface="微软雅黑" pitchFamily="34" charset="-122"/>
            </a:endParaRPr>
          </a:p>
          <a:p>
            <a:pPr algn="ctr">
              <a:lnSpc>
                <a:spcPct val="100000"/>
              </a:lnSpc>
              <a:spcBef>
                <a:spcPct val="0"/>
              </a:spcBef>
              <a:buFontTx/>
              <a:buNone/>
            </a:pPr>
            <a:r>
              <a:rPr lang="zh-CN" altLang="en-US" sz="2400" dirty="0" smtClean="0">
                <a:solidFill>
                  <a:srgbClr val="000000"/>
                </a:solidFill>
                <a:latin typeface="+mj-lt"/>
                <a:ea typeface="微软雅黑" pitchFamily="34" charset="-122"/>
              </a:rPr>
              <a:t>并不是所有的图算法都可以转化为矩阵与向量的运算或者采用该计算模型性能较低</a:t>
            </a:r>
            <a:endParaRPr lang="en-US" altLang="zh-CN" sz="2400" dirty="0" smtClean="0">
              <a:solidFill>
                <a:srgbClr val="000000"/>
              </a:solidFill>
              <a:latin typeface="+mj-lt"/>
              <a:ea typeface="微软雅黑" pitchFamily="34" charset="-122"/>
            </a:endParaRPr>
          </a:p>
          <a:p>
            <a:pPr algn="ctr">
              <a:lnSpc>
                <a:spcPct val="100000"/>
              </a:lnSpc>
              <a:spcBef>
                <a:spcPct val="0"/>
              </a:spcBef>
              <a:buFontTx/>
              <a:buNone/>
            </a:pPr>
            <a:endParaRPr lang="en-US" altLang="zh-CN" sz="2400" dirty="0" smtClean="0">
              <a:solidFill>
                <a:srgbClr val="000000"/>
              </a:solidFill>
              <a:latin typeface="+mj-lt"/>
              <a:ea typeface="微软雅黑" pitchFamily="34" charset="-122"/>
            </a:endParaRPr>
          </a:p>
        </p:txBody>
      </p:sp>
      <p:sp>
        <p:nvSpPr>
          <p:cNvPr id="311" name="内容占位符 2"/>
          <p:cNvSpPr txBox="1">
            <a:spLocks/>
          </p:cNvSpPr>
          <p:nvPr/>
        </p:nvSpPr>
        <p:spPr bwMode="auto">
          <a:xfrm>
            <a:off x="336947" y="837312"/>
            <a:ext cx="6840760" cy="4103506"/>
          </a:xfrm>
          <a:prstGeom prst="rect">
            <a:avLst/>
          </a:prstGeom>
          <a:noFill/>
          <a:ln w="9525">
            <a:noFill/>
            <a:miter lim="800000"/>
            <a:headEnd/>
            <a:tailEnd/>
          </a:ln>
        </p:spPr>
        <p:txBody>
          <a:bodyPr vert="horz" wrap="square" lIns="80152" tIns="40076" rIns="80152" bIns="40076" numCol="1" anchor="t" anchorCtr="0" compatLnSpc="1">
            <a:prstTxWarp prst="textNoShape">
              <a:avLst/>
            </a:prstTxWarp>
          </a:bodyPr>
          <a:lstStyle/>
          <a:p>
            <a:pPr marL="299892" indent="-299892" defTabSz="801161">
              <a:lnSpc>
                <a:spcPct val="140000"/>
              </a:lnSpc>
              <a:spcBef>
                <a:spcPct val="0"/>
              </a:spcBef>
              <a:buClr>
                <a:srgbClr val="808080"/>
              </a:buClr>
              <a:buSzPct val="60000"/>
              <a:buFont typeface="Wingdings" pitchFamily="2" charset="2"/>
              <a:buChar char="l"/>
            </a:pPr>
            <a:r>
              <a:rPr lang="zh-CN" altLang="en-US" sz="2000" kern="0" dirty="0" smtClean="0">
                <a:solidFill>
                  <a:schemeClr val="tx1"/>
                </a:solidFill>
                <a:latin typeface="微软雅黑" pitchFamily="34" charset="-122"/>
                <a:ea typeface="微软雅黑" pitchFamily="34" charset="-122"/>
              </a:rPr>
              <a:t>基于</a:t>
            </a:r>
            <a:r>
              <a:rPr lang="en-US" altLang="zh-CN" sz="2000" kern="0" dirty="0" err="1" smtClean="0">
                <a:solidFill>
                  <a:schemeClr val="tx1"/>
                </a:solidFill>
                <a:latin typeface="微软雅黑" pitchFamily="34" charset="-122"/>
                <a:ea typeface="微软雅黑" pitchFamily="34" charset="-122"/>
              </a:rPr>
              <a:t>Hadoop</a:t>
            </a:r>
            <a:r>
              <a:rPr lang="zh-CN" altLang="en-US" sz="2000" kern="0" dirty="0" smtClean="0">
                <a:solidFill>
                  <a:schemeClr val="tx1"/>
                </a:solidFill>
                <a:latin typeface="微软雅黑" pitchFamily="34" charset="-122"/>
                <a:ea typeface="微软雅黑" pitchFamily="34" charset="-122"/>
              </a:rPr>
              <a:t>，使用矩阵</a:t>
            </a:r>
            <a:r>
              <a:rPr lang="en-US" altLang="zh-CN" sz="2000" kern="0" dirty="0" smtClean="0">
                <a:solidFill>
                  <a:schemeClr val="tx1"/>
                </a:solidFill>
                <a:latin typeface="微软雅黑" pitchFamily="34" charset="-122"/>
                <a:ea typeface="微软雅黑" pitchFamily="34" charset="-122"/>
              </a:rPr>
              <a:t> </a:t>
            </a:r>
            <a:r>
              <a:rPr lang="zh-CN" altLang="en-US" sz="2000" kern="0" dirty="0" smtClean="0">
                <a:solidFill>
                  <a:schemeClr val="tx1"/>
                </a:solidFill>
                <a:latin typeface="微软雅黑" pitchFamily="34" charset="-122"/>
                <a:ea typeface="微软雅黑" pitchFamily="34" charset="-122"/>
              </a:rPr>
              <a:t>* 向量操作来代表图运算</a:t>
            </a:r>
            <a:endParaRPr lang="en-US" altLang="zh-CN" sz="2000" kern="0" dirty="0" smtClean="0">
              <a:solidFill>
                <a:schemeClr val="tx1"/>
              </a:solidFill>
              <a:latin typeface="微软雅黑" pitchFamily="34" charset="-122"/>
              <a:ea typeface="微软雅黑" pitchFamily="34" charset="-122"/>
            </a:endParaRPr>
          </a:p>
          <a:p>
            <a:pPr marL="299892" indent="-299892" defTabSz="801161">
              <a:lnSpc>
                <a:spcPct val="140000"/>
              </a:lnSpc>
              <a:spcBef>
                <a:spcPct val="0"/>
              </a:spcBef>
              <a:buClr>
                <a:srgbClr val="808080"/>
              </a:buClr>
              <a:buSzPct val="60000"/>
              <a:buFont typeface="Wingdings" pitchFamily="2" charset="2"/>
              <a:buChar char="l"/>
            </a:pPr>
            <a:r>
              <a:rPr lang="zh-CN" altLang="en-US" sz="2000" kern="0" dirty="0" smtClean="0">
                <a:solidFill>
                  <a:schemeClr val="tx1"/>
                </a:solidFill>
                <a:latin typeface="微软雅黑" pitchFamily="34" charset="-122"/>
                <a:ea typeface="微软雅黑" pitchFamily="34" charset="-122"/>
              </a:rPr>
              <a:t>基本操作：</a:t>
            </a:r>
            <a:endParaRPr lang="en-US" altLang="zh-CN" sz="2000" kern="0" dirty="0" smtClean="0">
              <a:solidFill>
                <a:schemeClr val="tx1"/>
              </a:solidFill>
              <a:latin typeface="微软雅黑" pitchFamily="34" charset="-122"/>
              <a:ea typeface="微软雅黑" pitchFamily="34" charset="-122"/>
            </a:endParaRPr>
          </a:p>
          <a:p>
            <a:pPr marL="651939" lvl="1" indent="-250635" defTabSz="801161">
              <a:lnSpc>
                <a:spcPct val="140000"/>
              </a:lnSpc>
              <a:spcBef>
                <a:spcPct val="0"/>
              </a:spcBef>
              <a:buClr>
                <a:srgbClr val="000000"/>
              </a:buClr>
              <a:buSzPct val="50000"/>
              <a:buFont typeface="Wingdings" pitchFamily="2" charset="2"/>
              <a:buChar char="p"/>
              <a:defRPr/>
            </a:pPr>
            <a:r>
              <a:rPr lang="en-US" altLang="zh-CN" sz="1800" kern="0" dirty="0" smtClean="0">
                <a:solidFill>
                  <a:schemeClr val="tx1"/>
                </a:solidFill>
                <a:latin typeface="微软雅黑" pitchFamily="34" charset="-122"/>
                <a:ea typeface="微软雅黑" pitchFamily="34" charset="-122"/>
              </a:rPr>
              <a:t>combine2</a:t>
            </a:r>
            <a:r>
              <a:rPr lang="fr-FR" altLang="zh-CN" sz="1800" dirty="0" smtClean="0">
                <a:solidFill>
                  <a:schemeClr val="tx1"/>
                </a:solidFill>
              </a:rPr>
              <a:t> : (T, T) =&gt; T </a:t>
            </a:r>
            <a:r>
              <a:rPr lang="en-US" altLang="zh-CN" sz="1800" kern="0" dirty="0" smtClean="0">
                <a:solidFill>
                  <a:schemeClr val="tx1"/>
                </a:solidFill>
                <a:latin typeface="微软雅黑" pitchFamily="34" charset="-122"/>
                <a:ea typeface="微软雅黑" pitchFamily="34" charset="-122"/>
              </a:rPr>
              <a:t>:</a:t>
            </a:r>
            <a:r>
              <a:rPr lang="zh-CN" altLang="en-US" sz="1800" b="0" dirty="0" smtClean="0">
                <a:solidFill>
                  <a:schemeClr val="tx1"/>
                </a:solidFill>
              </a:rPr>
              <a:t>矩阵与向量对应位置的元素进行相应操作</a:t>
            </a:r>
            <a:endParaRPr lang="en-US" altLang="zh-CN" sz="1800" b="0" dirty="0" smtClean="0">
              <a:solidFill>
                <a:schemeClr val="tx1"/>
              </a:solidFill>
            </a:endParaRPr>
          </a:p>
          <a:p>
            <a:pPr marL="651939" lvl="1" indent="-250635" defTabSz="801161">
              <a:lnSpc>
                <a:spcPct val="140000"/>
              </a:lnSpc>
              <a:spcBef>
                <a:spcPct val="0"/>
              </a:spcBef>
              <a:buClr>
                <a:srgbClr val="000000"/>
              </a:buClr>
              <a:buSzPct val="50000"/>
              <a:buFont typeface="Wingdings" pitchFamily="2" charset="2"/>
              <a:buChar char="p"/>
              <a:defRPr/>
            </a:pPr>
            <a:r>
              <a:rPr lang="en-US" altLang="zh-CN" sz="1800" dirty="0" err="1" smtClean="0">
                <a:solidFill>
                  <a:schemeClr val="tx1"/>
                </a:solidFill>
              </a:rPr>
              <a:t>combineAll</a:t>
            </a:r>
            <a:r>
              <a:rPr lang="en-US" altLang="zh-CN" sz="1800" dirty="0" smtClean="0">
                <a:solidFill>
                  <a:schemeClr val="tx1"/>
                </a:solidFill>
              </a:rPr>
              <a:t>: (</a:t>
            </a:r>
            <a:r>
              <a:rPr lang="en-US" altLang="zh-CN" sz="1800" dirty="0" err="1" smtClean="0">
                <a:solidFill>
                  <a:schemeClr val="tx1"/>
                </a:solidFill>
              </a:rPr>
              <a:t>Iterator</a:t>
            </a:r>
            <a:r>
              <a:rPr lang="en-US" altLang="zh-CN" sz="1800" dirty="0" smtClean="0">
                <a:solidFill>
                  <a:schemeClr val="tx1"/>
                </a:solidFill>
              </a:rPr>
              <a:t>[T]) =&gt; T</a:t>
            </a:r>
            <a:r>
              <a:rPr lang="zh-CN" altLang="en-US" sz="1800" dirty="0" smtClean="0">
                <a:solidFill>
                  <a:schemeClr val="tx1"/>
                </a:solidFill>
              </a:rPr>
              <a:t>：</a:t>
            </a:r>
            <a:r>
              <a:rPr lang="zh-CN" altLang="en-US" sz="1800" b="0" dirty="0" smtClean="0">
                <a:solidFill>
                  <a:schemeClr val="tx1"/>
                </a:solidFill>
              </a:rPr>
              <a:t>对中间向量同一位置的所有</a:t>
            </a:r>
            <a:r>
              <a:rPr lang="en-US" altLang="zh-CN" sz="1800" b="0" dirty="0" smtClean="0">
                <a:solidFill>
                  <a:schemeClr val="tx1"/>
                </a:solidFill>
              </a:rPr>
              <a:t>combine2</a:t>
            </a:r>
            <a:r>
              <a:rPr lang="zh-CN" altLang="en-US" sz="1800" b="0" dirty="0" smtClean="0">
                <a:solidFill>
                  <a:schemeClr val="tx1"/>
                </a:solidFill>
              </a:rPr>
              <a:t>结果进行相应操作</a:t>
            </a:r>
            <a:endParaRPr lang="en-US" altLang="zh-CN" sz="1800" b="0" dirty="0" smtClean="0">
              <a:solidFill>
                <a:schemeClr val="tx1"/>
              </a:solidFill>
            </a:endParaRPr>
          </a:p>
          <a:p>
            <a:pPr marL="651939" lvl="1" indent="-250635" defTabSz="801161">
              <a:lnSpc>
                <a:spcPct val="140000"/>
              </a:lnSpc>
              <a:spcBef>
                <a:spcPct val="0"/>
              </a:spcBef>
              <a:buClr>
                <a:srgbClr val="000000"/>
              </a:buClr>
              <a:buSzPct val="50000"/>
              <a:buFont typeface="Wingdings" pitchFamily="2" charset="2"/>
              <a:buChar char="p"/>
              <a:defRPr/>
            </a:pPr>
            <a:r>
              <a:rPr lang="fr-FR" altLang="zh-CN" sz="1800" dirty="0" smtClean="0">
                <a:solidFill>
                  <a:schemeClr val="tx1"/>
                </a:solidFill>
              </a:rPr>
              <a:t>assign: (T, T) =&gt; T :</a:t>
            </a:r>
            <a:r>
              <a:rPr lang="zh-CN" altLang="en-US" sz="1800" b="0" dirty="0" smtClean="0">
                <a:solidFill>
                  <a:schemeClr val="tx1"/>
                </a:solidFill>
              </a:rPr>
              <a:t>将中间向量与源向量进行相应操作，赋值给结果向量</a:t>
            </a:r>
            <a:endParaRPr lang="en-US" altLang="zh-CN" sz="1800" b="0" dirty="0" smtClean="0">
              <a:solidFill>
                <a:schemeClr val="tx1"/>
              </a:solidFill>
            </a:endParaRPr>
          </a:p>
          <a:p>
            <a:pPr marL="299892" indent="-299892" defTabSz="801161">
              <a:lnSpc>
                <a:spcPct val="140000"/>
              </a:lnSpc>
              <a:spcBef>
                <a:spcPct val="0"/>
              </a:spcBef>
              <a:buClr>
                <a:srgbClr val="808080"/>
              </a:buClr>
              <a:buSzPct val="60000"/>
              <a:buFont typeface="Wingdings" pitchFamily="2" charset="2"/>
              <a:buChar char="l"/>
            </a:pPr>
            <a:r>
              <a:rPr lang="zh-CN" altLang="en-US" sz="2000" kern="0" dirty="0" smtClean="0">
                <a:solidFill>
                  <a:schemeClr val="tx1"/>
                </a:solidFill>
                <a:latin typeface="微软雅黑" pitchFamily="34" charset="-122"/>
                <a:ea typeface="微软雅黑" pitchFamily="34" charset="-122"/>
              </a:rPr>
              <a:t>限制</a:t>
            </a:r>
            <a:endParaRPr lang="en-US" altLang="zh-CN" sz="2000" kern="0" dirty="0" smtClean="0">
              <a:solidFill>
                <a:schemeClr val="tx1"/>
              </a:solidFill>
              <a:latin typeface="微软雅黑" pitchFamily="34" charset="-122"/>
              <a:ea typeface="微软雅黑" pitchFamily="34" charset="-122"/>
            </a:endParaRPr>
          </a:p>
          <a:p>
            <a:pPr marL="651939" lvl="1" indent="-250635" defTabSz="801161">
              <a:lnSpc>
                <a:spcPct val="140000"/>
              </a:lnSpc>
              <a:spcBef>
                <a:spcPct val="0"/>
              </a:spcBef>
              <a:buClr>
                <a:srgbClr val="000000"/>
              </a:buClr>
              <a:buSzPct val="50000"/>
              <a:buFont typeface="Wingdings" pitchFamily="2" charset="2"/>
              <a:buChar char="p"/>
              <a:defRPr/>
            </a:pPr>
            <a:r>
              <a:rPr lang="zh-CN" altLang="en-US" sz="1800" b="0" dirty="0" smtClean="0">
                <a:solidFill>
                  <a:schemeClr val="tx1"/>
                </a:solidFill>
              </a:rPr>
              <a:t>要求对应的图算法必须能够转化成矩阵和向量的运算</a:t>
            </a:r>
            <a:endParaRPr lang="en-US" altLang="zh-CN" sz="1800" b="0" dirty="0" smtClean="0">
              <a:solidFill>
                <a:schemeClr val="tx1"/>
              </a:solidFill>
            </a:endParaRPr>
          </a:p>
          <a:p>
            <a:pPr marL="651939" lvl="1" indent="-250635" defTabSz="801161">
              <a:lnSpc>
                <a:spcPct val="140000"/>
              </a:lnSpc>
              <a:spcBef>
                <a:spcPct val="0"/>
              </a:spcBef>
              <a:buClr>
                <a:srgbClr val="000000"/>
              </a:buClr>
              <a:buSzPct val="50000"/>
              <a:buFont typeface="Wingdings" pitchFamily="2" charset="2"/>
              <a:buChar char="p"/>
              <a:defRPr/>
            </a:pPr>
            <a:endParaRPr lang="en-US" altLang="zh-CN" sz="1800" b="0" dirty="0" smtClean="0">
              <a:solidFill>
                <a:schemeClr val="tx1"/>
              </a:solidFill>
            </a:endParaRPr>
          </a:p>
          <a:p>
            <a:pPr marL="299892" indent="-299892" defTabSz="801161">
              <a:lnSpc>
                <a:spcPct val="140000"/>
              </a:lnSpc>
              <a:spcBef>
                <a:spcPct val="0"/>
              </a:spcBef>
              <a:buClr>
                <a:srgbClr val="808080"/>
              </a:buClr>
              <a:buSzPct val="60000"/>
              <a:buFont typeface="Wingdings" pitchFamily="2" charset="2"/>
              <a:buChar char="l"/>
            </a:pPr>
            <a:endParaRPr lang="en-US" altLang="zh-CN" sz="2000" b="0" dirty="0" smtClean="0">
              <a:solidFill>
                <a:schemeClr val="tx1"/>
              </a:solidFill>
            </a:endParaRPr>
          </a:p>
          <a:p>
            <a:pPr marL="299892" indent="-299892" defTabSz="801161">
              <a:lnSpc>
                <a:spcPct val="140000"/>
              </a:lnSpc>
              <a:spcBef>
                <a:spcPct val="0"/>
              </a:spcBef>
              <a:buClr>
                <a:srgbClr val="808080"/>
              </a:buClr>
              <a:buSzPct val="60000"/>
              <a:buFont typeface="Wingdings" pitchFamily="2" charset="2"/>
              <a:buChar char="l"/>
            </a:pPr>
            <a:endParaRPr lang="en-US" altLang="zh-CN" sz="2000" b="0" dirty="0" smtClean="0">
              <a:solidFill>
                <a:schemeClr val="tx1"/>
              </a:solidFill>
            </a:endParaRPr>
          </a:p>
          <a:p>
            <a:pPr marL="299892" indent="-299892" defTabSz="801161">
              <a:lnSpc>
                <a:spcPct val="140000"/>
              </a:lnSpc>
              <a:spcBef>
                <a:spcPct val="0"/>
              </a:spcBef>
              <a:buClr>
                <a:srgbClr val="808080"/>
              </a:buClr>
              <a:buSzPct val="60000"/>
              <a:buFont typeface="Wingdings" pitchFamily="2" charset="2"/>
              <a:buChar char="l"/>
            </a:pPr>
            <a:endParaRPr lang="zh-CN" altLang="en-US" sz="2000" dirty="0" smtClean="0">
              <a:solidFill>
                <a:schemeClr val="tx1"/>
              </a:solidFill>
            </a:endParaRPr>
          </a:p>
          <a:p>
            <a:pPr marL="299892" indent="-299892" defTabSz="801161">
              <a:lnSpc>
                <a:spcPct val="140000"/>
              </a:lnSpc>
              <a:spcBef>
                <a:spcPct val="0"/>
              </a:spcBef>
              <a:buClr>
                <a:srgbClr val="808080"/>
              </a:buClr>
              <a:buSzPct val="60000"/>
              <a:buFont typeface="Wingdings" pitchFamily="2" charset="2"/>
              <a:buChar char="l"/>
            </a:pPr>
            <a:endParaRPr lang="en-US" altLang="zh-CN" sz="2000" b="0" dirty="0" smtClean="0">
              <a:solidFill>
                <a:schemeClr val="tx1"/>
              </a:solidFill>
            </a:endParaRPr>
          </a:p>
          <a:p>
            <a:pPr marL="299892" indent="-299892" defTabSz="801161">
              <a:lnSpc>
                <a:spcPct val="140000"/>
              </a:lnSpc>
              <a:spcBef>
                <a:spcPct val="0"/>
              </a:spcBef>
              <a:buClr>
                <a:srgbClr val="808080"/>
              </a:buClr>
              <a:buSzPct val="60000"/>
              <a:buFont typeface="Wingdings" pitchFamily="2" charset="2"/>
              <a:buChar char="l"/>
            </a:pPr>
            <a:endParaRPr lang="zh-CN" altLang="en-US" sz="2000" b="0" dirty="0" smtClean="0">
              <a:solidFill>
                <a:schemeClr val="tx1"/>
              </a:solidFill>
            </a:endParaRPr>
          </a:p>
        </p:txBody>
      </p:sp>
      <p:sp>
        <p:nvSpPr>
          <p:cNvPr id="19" name="圆角矩形 18"/>
          <p:cNvSpPr/>
          <p:nvPr/>
        </p:nvSpPr>
        <p:spPr bwMode="auto">
          <a:xfrm>
            <a:off x="8977907" y="3788957"/>
            <a:ext cx="914400" cy="914188"/>
          </a:xfrm>
          <a:prstGeom prst="round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smtClean="0">
              <a:ln>
                <a:noFill/>
              </a:ln>
              <a:solidFill>
                <a:schemeClr val="tx1"/>
              </a:solidFill>
              <a:effectLst/>
              <a:latin typeface="Arial" charset="0"/>
              <a:ea typeface="SimSun" pitchFamily="2" charset="-122"/>
            </a:endParaRPr>
          </a:p>
        </p:txBody>
      </p:sp>
      <p:pic>
        <p:nvPicPr>
          <p:cNvPr id="20" name="Picture 21"/>
          <p:cNvPicPr>
            <a:picLocks noChangeAspect="1" noChangeArrowheads="1"/>
          </p:cNvPicPr>
          <p:nvPr/>
        </p:nvPicPr>
        <p:blipFill>
          <a:blip r:embed="rId3" cstate="print"/>
          <a:srcRect/>
          <a:stretch>
            <a:fillRect/>
          </a:stretch>
        </p:blipFill>
        <p:spPr bwMode="auto">
          <a:xfrm>
            <a:off x="7753771" y="2565104"/>
            <a:ext cx="3672408" cy="1647010"/>
          </a:xfrm>
          <a:prstGeom prst="rect">
            <a:avLst/>
          </a:prstGeom>
          <a:noFill/>
          <a:ln w="9525">
            <a:noFill/>
            <a:miter lim="800000"/>
            <a:headEnd/>
            <a:tailEnd/>
          </a:ln>
        </p:spPr>
      </p:pic>
      <p:cxnSp>
        <p:nvCxnSpPr>
          <p:cNvPr id="23" name="直接连接符 22"/>
          <p:cNvCxnSpPr/>
          <p:nvPr/>
        </p:nvCxnSpPr>
        <p:spPr bwMode="auto">
          <a:xfrm flipV="1">
            <a:off x="7897787" y="2205147"/>
            <a:ext cx="216024" cy="431948"/>
          </a:xfrm>
          <a:prstGeom prst="line">
            <a:avLst/>
          </a:prstGeom>
          <a:noFill/>
          <a:ln w="9525" cap="flat" cmpd="sng" algn="ctr">
            <a:solidFill>
              <a:srgbClr val="0000FF"/>
            </a:solidFill>
            <a:prstDash val="solid"/>
            <a:round/>
            <a:headEnd type="none" w="med" len="med"/>
            <a:tailEnd type="none" w="med" len="med"/>
          </a:ln>
          <a:effectLst/>
        </p:spPr>
      </p:cxnSp>
      <p:cxnSp>
        <p:nvCxnSpPr>
          <p:cNvPr id="25" name="直接连接符 24"/>
          <p:cNvCxnSpPr/>
          <p:nvPr/>
        </p:nvCxnSpPr>
        <p:spPr bwMode="auto">
          <a:xfrm>
            <a:off x="8113811" y="2205148"/>
            <a:ext cx="2376264" cy="503939"/>
          </a:xfrm>
          <a:prstGeom prst="line">
            <a:avLst/>
          </a:prstGeom>
          <a:noFill/>
          <a:ln w="9525" cap="flat" cmpd="sng" algn="ctr">
            <a:solidFill>
              <a:srgbClr val="0000FF"/>
            </a:solidFill>
            <a:prstDash val="solid"/>
            <a:round/>
            <a:headEnd type="none" w="med" len="med"/>
            <a:tailEnd type="none" w="med" len="med"/>
          </a:ln>
          <a:effectLst/>
        </p:spPr>
      </p:cxnSp>
      <p:cxnSp>
        <p:nvCxnSpPr>
          <p:cNvPr id="28" name="直接连接符 27"/>
          <p:cNvCxnSpPr/>
          <p:nvPr/>
        </p:nvCxnSpPr>
        <p:spPr bwMode="auto">
          <a:xfrm flipV="1">
            <a:off x="8329835" y="2205147"/>
            <a:ext cx="216024" cy="431948"/>
          </a:xfrm>
          <a:prstGeom prst="line">
            <a:avLst/>
          </a:prstGeom>
          <a:noFill/>
          <a:ln w="9525" cap="flat" cmpd="sng" algn="ctr">
            <a:solidFill>
              <a:srgbClr val="0000FF"/>
            </a:solidFill>
            <a:prstDash val="solid"/>
            <a:round/>
            <a:headEnd type="none" w="med" len="med"/>
            <a:tailEnd type="none" w="med" len="med"/>
          </a:ln>
          <a:effectLst/>
        </p:spPr>
      </p:cxnSp>
      <p:cxnSp>
        <p:nvCxnSpPr>
          <p:cNvPr id="29" name="直接连接符 28"/>
          <p:cNvCxnSpPr/>
          <p:nvPr/>
        </p:nvCxnSpPr>
        <p:spPr bwMode="auto">
          <a:xfrm>
            <a:off x="8545859" y="2205147"/>
            <a:ext cx="2016224" cy="791905"/>
          </a:xfrm>
          <a:prstGeom prst="line">
            <a:avLst/>
          </a:prstGeom>
          <a:noFill/>
          <a:ln w="9525" cap="flat" cmpd="sng" algn="ctr">
            <a:solidFill>
              <a:srgbClr val="0000FF"/>
            </a:solidFill>
            <a:prstDash val="solid"/>
            <a:round/>
            <a:headEnd type="none" w="med" len="med"/>
            <a:tailEnd type="none" w="med" len="med"/>
          </a:ln>
          <a:effectLst/>
        </p:spPr>
      </p:cxnSp>
      <p:cxnSp>
        <p:nvCxnSpPr>
          <p:cNvPr id="30" name="直接连接符 29"/>
          <p:cNvCxnSpPr/>
          <p:nvPr/>
        </p:nvCxnSpPr>
        <p:spPr bwMode="auto">
          <a:xfrm flipV="1">
            <a:off x="9769995" y="2205147"/>
            <a:ext cx="216024" cy="431948"/>
          </a:xfrm>
          <a:prstGeom prst="line">
            <a:avLst/>
          </a:prstGeom>
          <a:noFill/>
          <a:ln w="9525" cap="flat" cmpd="sng" algn="ctr">
            <a:solidFill>
              <a:srgbClr val="0000FF"/>
            </a:solidFill>
            <a:prstDash val="solid"/>
            <a:round/>
            <a:headEnd type="none" w="med" len="med"/>
            <a:tailEnd type="none" w="med" len="med"/>
          </a:ln>
          <a:effectLst/>
        </p:spPr>
      </p:cxnSp>
      <p:cxnSp>
        <p:nvCxnSpPr>
          <p:cNvPr id="31" name="直接连接符 30"/>
          <p:cNvCxnSpPr/>
          <p:nvPr/>
        </p:nvCxnSpPr>
        <p:spPr bwMode="auto">
          <a:xfrm>
            <a:off x="9986019" y="2205148"/>
            <a:ext cx="576064" cy="1799783"/>
          </a:xfrm>
          <a:prstGeom prst="line">
            <a:avLst/>
          </a:prstGeom>
          <a:noFill/>
          <a:ln w="9525" cap="flat" cmpd="sng" algn="ctr">
            <a:solidFill>
              <a:srgbClr val="0000FF"/>
            </a:solidFill>
            <a:prstDash val="solid"/>
            <a:round/>
            <a:headEnd type="none" w="med" len="med"/>
            <a:tailEnd type="none" w="med" len="med"/>
          </a:ln>
          <a:effectLst/>
        </p:spPr>
      </p:cxnSp>
      <p:sp>
        <p:nvSpPr>
          <p:cNvPr id="38" name="TextBox 37"/>
          <p:cNvSpPr txBox="1"/>
          <p:nvPr/>
        </p:nvSpPr>
        <p:spPr>
          <a:xfrm>
            <a:off x="7577452" y="1917182"/>
            <a:ext cx="1008609" cy="292388"/>
          </a:xfrm>
          <a:prstGeom prst="rect">
            <a:avLst/>
          </a:prstGeom>
          <a:noFill/>
        </p:spPr>
        <p:txBody>
          <a:bodyPr wrap="none" rtlCol="0">
            <a:spAutoFit/>
          </a:bodyPr>
          <a:lstStyle/>
          <a:p>
            <a:pPr>
              <a:buNone/>
            </a:pPr>
            <a:r>
              <a:rPr lang="en-US" altLang="zh-CN" b="0" dirty="0" smtClean="0">
                <a:solidFill>
                  <a:schemeClr val="tx1"/>
                </a:solidFill>
                <a:latin typeface="+mn-lt"/>
              </a:rPr>
              <a:t>combine2</a:t>
            </a:r>
            <a:endParaRPr lang="zh-CN" altLang="en-US" b="0" dirty="0" err="1" smtClean="0">
              <a:solidFill>
                <a:schemeClr val="tx1"/>
              </a:solidFill>
              <a:latin typeface="+mn-lt"/>
            </a:endParaRPr>
          </a:p>
        </p:txBody>
      </p:sp>
      <p:sp>
        <p:nvSpPr>
          <p:cNvPr id="39" name="TextBox 38"/>
          <p:cNvSpPr txBox="1"/>
          <p:nvPr/>
        </p:nvSpPr>
        <p:spPr>
          <a:xfrm>
            <a:off x="8473852" y="1917182"/>
            <a:ext cx="1008609" cy="292388"/>
          </a:xfrm>
          <a:prstGeom prst="rect">
            <a:avLst/>
          </a:prstGeom>
          <a:noFill/>
        </p:spPr>
        <p:txBody>
          <a:bodyPr wrap="none" rtlCol="0">
            <a:spAutoFit/>
          </a:bodyPr>
          <a:lstStyle/>
          <a:p>
            <a:pPr>
              <a:buNone/>
            </a:pPr>
            <a:r>
              <a:rPr lang="en-US" altLang="zh-CN" b="0" dirty="0" smtClean="0">
                <a:solidFill>
                  <a:schemeClr val="tx1"/>
                </a:solidFill>
                <a:latin typeface="+mn-lt"/>
              </a:rPr>
              <a:t>combine2</a:t>
            </a:r>
            <a:endParaRPr lang="zh-CN" altLang="en-US" b="0" dirty="0" err="1" smtClean="0">
              <a:solidFill>
                <a:schemeClr val="tx1"/>
              </a:solidFill>
              <a:latin typeface="+mn-lt"/>
            </a:endParaRPr>
          </a:p>
        </p:txBody>
      </p:sp>
      <p:sp>
        <p:nvSpPr>
          <p:cNvPr id="40" name="TextBox 39"/>
          <p:cNvSpPr txBox="1"/>
          <p:nvPr/>
        </p:nvSpPr>
        <p:spPr>
          <a:xfrm>
            <a:off x="9625980" y="1917182"/>
            <a:ext cx="1008609" cy="292388"/>
          </a:xfrm>
          <a:prstGeom prst="rect">
            <a:avLst/>
          </a:prstGeom>
          <a:noFill/>
        </p:spPr>
        <p:txBody>
          <a:bodyPr wrap="none" rtlCol="0">
            <a:spAutoFit/>
          </a:bodyPr>
          <a:lstStyle/>
          <a:p>
            <a:pPr>
              <a:buNone/>
            </a:pPr>
            <a:r>
              <a:rPr lang="en-US" altLang="zh-CN" b="0" dirty="0" smtClean="0">
                <a:solidFill>
                  <a:schemeClr val="tx1"/>
                </a:solidFill>
                <a:latin typeface="+mn-lt"/>
              </a:rPr>
              <a:t>combine2</a:t>
            </a:r>
            <a:endParaRPr lang="zh-CN" altLang="en-US" b="0" dirty="0" err="1" smtClean="0">
              <a:solidFill>
                <a:schemeClr val="tx1"/>
              </a:solidFill>
              <a:latin typeface="+mn-lt"/>
            </a:endParaRPr>
          </a:p>
        </p:txBody>
      </p:sp>
      <p:sp>
        <p:nvSpPr>
          <p:cNvPr id="41" name="上箭头 40"/>
          <p:cNvSpPr/>
          <p:nvPr/>
        </p:nvSpPr>
        <p:spPr bwMode="auto">
          <a:xfrm>
            <a:off x="8877906" y="1413243"/>
            <a:ext cx="360040" cy="143983"/>
          </a:xfrm>
          <a:prstGeom prst="upArrow">
            <a:avLst/>
          </a:prstGeom>
          <a:noFill/>
          <a:ln w="952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smtClean="0">
              <a:ln>
                <a:noFill/>
              </a:ln>
              <a:solidFill>
                <a:schemeClr val="tx1"/>
              </a:solidFill>
              <a:effectLst/>
              <a:latin typeface="Arial" charset="0"/>
              <a:ea typeface="SimSun" pitchFamily="2" charset="-122"/>
            </a:endParaRPr>
          </a:p>
        </p:txBody>
      </p:sp>
      <p:sp>
        <p:nvSpPr>
          <p:cNvPr id="42" name="TextBox 41"/>
          <p:cNvSpPr txBox="1"/>
          <p:nvPr/>
        </p:nvSpPr>
        <p:spPr>
          <a:xfrm>
            <a:off x="8545860" y="1125277"/>
            <a:ext cx="1106393" cy="292388"/>
          </a:xfrm>
          <a:prstGeom prst="rect">
            <a:avLst/>
          </a:prstGeom>
          <a:noFill/>
        </p:spPr>
        <p:txBody>
          <a:bodyPr wrap="none" rtlCol="0">
            <a:spAutoFit/>
          </a:bodyPr>
          <a:lstStyle/>
          <a:p>
            <a:pPr>
              <a:buNone/>
            </a:pPr>
            <a:r>
              <a:rPr lang="en-US" altLang="zh-CN" b="0" dirty="0" err="1" smtClean="0">
                <a:solidFill>
                  <a:schemeClr val="tx1"/>
                </a:solidFill>
                <a:latin typeface="+mn-lt"/>
              </a:rPr>
              <a:t>combineAll</a:t>
            </a:r>
            <a:endParaRPr lang="zh-CN" altLang="en-US" b="0" dirty="0" err="1" smtClean="0">
              <a:solidFill>
                <a:schemeClr val="tx1"/>
              </a:solidFill>
              <a:latin typeface="+mn-lt"/>
            </a:endParaRPr>
          </a:p>
        </p:txBody>
      </p:sp>
      <p:sp>
        <p:nvSpPr>
          <p:cNvPr id="43" name="左大括号 42"/>
          <p:cNvSpPr/>
          <p:nvPr/>
        </p:nvSpPr>
        <p:spPr bwMode="auto">
          <a:xfrm rot="5400000">
            <a:off x="8905933" y="693079"/>
            <a:ext cx="287965" cy="2160240"/>
          </a:xfrm>
          <a:prstGeom prst="leftBrace">
            <a:avLst/>
          </a:prstGeom>
          <a:noFill/>
          <a:ln w="9525"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1" i="0" u="none" strike="noStrike" cap="none" normalizeH="0" baseline="0" dirty="0" smtClean="0">
              <a:ln>
                <a:noFill/>
              </a:ln>
              <a:solidFill>
                <a:schemeClr val="tx1"/>
              </a:solidFill>
              <a:effectLst/>
              <a:latin typeface="Arial" charset="0"/>
              <a:ea typeface="SimSun" pitchFamily="2" charset="-122"/>
            </a:endParaRPr>
          </a:p>
        </p:txBody>
      </p:sp>
      <p:cxnSp>
        <p:nvCxnSpPr>
          <p:cNvPr id="47" name="直接连接符 46"/>
          <p:cNvCxnSpPr>
            <a:stCxn id="42" idx="3"/>
          </p:cNvCxnSpPr>
          <p:nvPr/>
        </p:nvCxnSpPr>
        <p:spPr bwMode="auto">
          <a:xfrm flipV="1">
            <a:off x="9652253" y="1269261"/>
            <a:ext cx="1485895" cy="2210"/>
          </a:xfrm>
          <a:prstGeom prst="line">
            <a:avLst/>
          </a:prstGeom>
          <a:noFill/>
          <a:ln w="9525" cap="flat" cmpd="sng" algn="ctr">
            <a:solidFill>
              <a:srgbClr val="0000FF"/>
            </a:solidFill>
            <a:prstDash val="solid"/>
            <a:round/>
            <a:headEnd type="none" w="med" len="med"/>
            <a:tailEnd type="none" w="med" len="med"/>
          </a:ln>
          <a:effectLst/>
        </p:spPr>
      </p:cxnSp>
      <p:cxnSp>
        <p:nvCxnSpPr>
          <p:cNvPr id="50" name="直接箭头连接符 49"/>
          <p:cNvCxnSpPr/>
          <p:nvPr/>
        </p:nvCxnSpPr>
        <p:spPr bwMode="auto">
          <a:xfrm>
            <a:off x="11138147" y="1269260"/>
            <a:ext cx="0" cy="1367835"/>
          </a:xfrm>
          <a:prstGeom prst="straightConnector1">
            <a:avLst/>
          </a:prstGeom>
          <a:noFill/>
          <a:ln w="9525" cap="flat" cmpd="sng" algn="ctr">
            <a:solidFill>
              <a:srgbClr val="0000FF"/>
            </a:solidFill>
            <a:prstDash val="solid"/>
            <a:round/>
            <a:headEnd type="none" w="med" len="med"/>
            <a:tailEnd type="arrow"/>
          </a:ln>
          <a:effectLst/>
        </p:spPr>
      </p:cxnSp>
      <p:sp>
        <p:nvSpPr>
          <p:cNvPr id="51" name="矩形 50"/>
          <p:cNvSpPr/>
          <p:nvPr/>
        </p:nvSpPr>
        <p:spPr>
          <a:xfrm>
            <a:off x="10922124" y="2133156"/>
            <a:ext cx="673582" cy="292388"/>
          </a:xfrm>
          <a:prstGeom prst="rect">
            <a:avLst/>
          </a:prstGeom>
        </p:spPr>
        <p:txBody>
          <a:bodyPr wrap="none">
            <a:spAutoFit/>
          </a:bodyPr>
          <a:lstStyle/>
          <a:p>
            <a:pPr>
              <a:buNone/>
            </a:pPr>
            <a:r>
              <a:rPr lang="fr-FR" altLang="zh-CN" b="0" dirty="0" smtClean="0">
                <a:solidFill>
                  <a:schemeClr val="tx1"/>
                </a:solidFill>
                <a:latin typeface="+mn-lt"/>
              </a:rPr>
              <a:t>assign</a:t>
            </a:r>
            <a:endParaRPr lang="zh-CN" altLang="en-US" b="0" dirty="0" smtClean="0">
              <a:solidFill>
                <a:schemeClr val="tx1"/>
              </a:solidFill>
              <a:latin typeface="+mn-lt"/>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31484" y="164637"/>
            <a:ext cx="11332209" cy="864096"/>
          </a:xfrm>
          <a:prstGeom prst="rect">
            <a:avLst/>
          </a:prstGeom>
          <a:noFill/>
          <a:ln w="9525" algn="ctr">
            <a:noFill/>
            <a:miter lim="800000"/>
            <a:headEnd/>
            <a:tailEnd/>
          </a:ln>
          <a:effectLst/>
        </p:spPr>
        <p:txBody>
          <a:bodyPr vert="horz" wrap="square" lIns="91416" tIns="45706" rIns="91416" bIns="45706" numCol="1" anchor="ctr" anchorCtr="0" compatLnSpc="1">
            <a:prstTxWarp prst="textNoShape">
              <a:avLst/>
            </a:prstTxWarp>
          </a:bodyPr>
          <a:lstStyle/>
          <a:p>
            <a:pPr defTabSz="814640">
              <a:lnSpc>
                <a:spcPct val="100000"/>
              </a:lnSpc>
              <a:spcBef>
                <a:spcPct val="0"/>
              </a:spcBef>
              <a:buNone/>
            </a:pPr>
            <a:r>
              <a:rPr lang="en-US" altLang="zh-CN" sz="2700" dirty="0" smtClean="0">
                <a:solidFill>
                  <a:srgbClr val="990000"/>
                </a:solidFill>
                <a:latin typeface="微软雅黑" pitchFamily="34" charset="-122"/>
                <a:ea typeface="微软雅黑" pitchFamily="34" charset="-122"/>
                <a:cs typeface="+mj-cs"/>
              </a:rPr>
              <a:t>HIMM</a:t>
            </a:r>
            <a:r>
              <a:rPr lang="zh-CN" altLang="en-US" sz="2700" dirty="0" smtClean="0">
                <a:solidFill>
                  <a:srgbClr val="990000"/>
                </a:solidFill>
                <a:latin typeface="微软雅黑" pitchFamily="34" charset="-122"/>
                <a:ea typeface="微软雅黑" pitchFamily="34" charset="-122"/>
                <a:cs typeface="+mj-cs"/>
              </a:rPr>
              <a:t>模型：</a:t>
            </a:r>
            <a:r>
              <a:rPr lang="en-US" altLang="zh-CN" sz="2700" dirty="0" smtClean="0">
                <a:solidFill>
                  <a:srgbClr val="990000"/>
                </a:solidFill>
                <a:latin typeface="微软雅黑" pitchFamily="34" charset="-122"/>
                <a:ea typeface="微软雅黑" pitchFamily="34" charset="-122"/>
                <a:cs typeface="+mj-cs"/>
              </a:rPr>
              <a:t>Hybrid Iterative Matrix Multiplication</a:t>
            </a:r>
          </a:p>
        </p:txBody>
      </p:sp>
      <p:sp>
        <p:nvSpPr>
          <p:cNvPr id="58" name="页脚占位符 3"/>
          <p:cNvSpPr txBox="1">
            <a:spLocks noGrp="1"/>
          </p:cNvSpPr>
          <p:nvPr/>
        </p:nvSpPr>
        <p:spPr bwMode="auto">
          <a:xfrm>
            <a:off x="9398377" y="8509012"/>
            <a:ext cx="2845541" cy="325967"/>
          </a:xfrm>
          <a:prstGeom prst="rect">
            <a:avLst/>
          </a:prstGeom>
          <a:noFill/>
          <a:ln w="9525">
            <a:noFill/>
            <a:miter lim="800000"/>
            <a:headEnd/>
            <a:tailEnd/>
          </a:ln>
        </p:spPr>
        <p:txBody>
          <a:bodyPr lIns="108692" tIns="54348" rIns="108692" bIns="54348"/>
          <a:lstStyle/>
          <a:p>
            <a:pPr defTabSz="1086016">
              <a:lnSpc>
                <a:spcPct val="100000"/>
              </a:lnSpc>
              <a:spcBef>
                <a:spcPct val="0"/>
              </a:spcBef>
              <a:buNone/>
            </a:pPr>
            <a:r>
              <a:rPr lang="en-US" altLang="zh-CN" sz="2400" b="0" dirty="0">
                <a:solidFill>
                  <a:srgbClr val="000000"/>
                </a:solidFill>
                <a:latin typeface="微软雅黑" pitchFamily="34" charset="-122"/>
                <a:ea typeface="微软雅黑" pitchFamily="34" charset="-122"/>
              </a:rPr>
              <a:t>   </a:t>
            </a:r>
          </a:p>
          <a:p>
            <a:pPr defTabSz="1086016">
              <a:lnSpc>
                <a:spcPct val="100000"/>
              </a:lnSpc>
              <a:spcBef>
                <a:spcPct val="0"/>
              </a:spcBef>
              <a:buNone/>
            </a:pPr>
            <a:r>
              <a:rPr lang="en-US" altLang="zh-CN" sz="2400" b="0" dirty="0">
                <a:solidFill>
                  <a:srgbClr val="000000"/>
                </a:solidFill>
                <a:latin typeface="微软雅黑" pitchFamily="34" charset="-122"/>
                <a:ea typeface="微软雅黑" pitchFamily="34" charset="-122"/>
              </a:rPr>
              <a:t>   </a:t>
            </a:r>
          </a:p>
        </p:txBody>
      </p:sp>
      <p:sp>
        <p:nvSpPr>
          <p:cNvPr id="157" name="页脚占位符 3"/>
          <p:cNvSpPr txBox="1">
            <a:spLocks noGrp="1"/>
          </p:cNvSpPr>
          <p:nvPr/>
        </p:nvSpPr>
        <p:spPr bwMode="auto">
          <a:xfrm>
            <a:off x="9398377" y="8509012"/>
            <a:ext cx="2845541" cy="325967"/>
          </a:xfrm>
          <a:prstGeom prst="rect">
            <a:avLst/>
          </a:prstGeom>
          <a:noFill/>
          <a:ln w="9525">
            <a:noFill/>
            <a:miter lim="800000"/>
            <a:headEnd/>
            <a:tailEnd/>
          </a:ln>
        </p:spPr>
        <p:txBody>
          <a:bodyPr lIns="108692" tIns="54348" rIns="108692" bIns="54348"/>
          <a:lstStyle/>
          <a:p>
            <a:pPr defTabSz="1086016">
              <a:lnSpc>
                <a:spcPct val="100000"/>
              </a:lnSpc>
              <a:spcBef>
                <a:spcPct val="0"/>
              </a:spcBef>
              <a:buNone/>
            </a:pPr>
            <a:r>
              <a:rPr lang="en-US" altLang="zh-CN" sz="2400" b="0" dirty="0">
                <a:solidFill>
                  <a:srgbClr val="000000"/>
                </a:solidFill>
                <a:latin typeface="微软雅黑" pitchFamily="34" charset="-122"/>
                <a:ea typeface="微软雅黑" pitchFamily="34" charset="-122"/>
              </a:rPr>
              <a:t>   </a:t>
            </a:r>
          </a:p>
          <a:p>
            <a:pPr defTabSz="1086016">
              <a:lnSpc>
                <a:spcPct val="100000"/>
              </a:lnSpc>
              <a:spcBef>
                <a:spcPct val="0"/>
              </a:spcBef>
              <a:buNone/>
            </a:pPr>
            <a:r>
              <a:rPr lang="en-US" altLang="zh-CN" sz="2400" b="0" dirty="0">
                <a:solidFill>
                  <a:srgbClr val="000000"/>
                </a:solidFill>
                <a:latin typeface="微软雅黑" pitchFamily="34" charset="-122"/>
                <a:ea typeface="微软雅黑" pitchFamily="34" charset="-122"/>
              </a:rPr>
              <a:t>   </a:t>
            </a:r>
          </a:p>
        </p:txBody>
      </p:sp>
      <p:sp>
        <p:nvSpPr>
          <p:cNvPr id="165" name="内容占位符 2"/>
          <p:cNvSpPr txBox="1">
            <a:spLocks/>
          </p:cNvSpPr>
          <p:nvPr/>
        </p:nvSpPr>
        <p:spPr bwMode="auto">
          <a:xfrm>
            <a:off x="480963" y="909303"/>
            <a:ext cx="4608512" cy="2303723"/>
          </a:xfrm>
          <a:prstGeom prst="rect">
            <a:avLst/>
          </a:prstGeom>
          <a:noFill/>
          <a:ln w="9525">
            <a:noFill/>
            <a:miter lim="800000"/>
            <a:headEnd/>
            <a:tailEnd/>
          </a:ln>
        </p:spPr>
        <p:txBody>
          <a:bodyPr vert="horz" wrap="square" lIns="80152" tIns="40076" rIns="80152" bIns="40076" numCol="1" anchor="t" anchorCtr="0" compatLnSpc="1">
            <a:prstTxWarp prst="textNoShape">
              <a:avLst/>
            </a:prstTxWarp>
          </a:bodyPr>
          <a:lstStyle/>
          <a:p>
            <a:pPr marL="299892" indent="-299892" defTabSz="801161">
              <a:lnSpc>
                <a:spcPct val="140000"/>
              </a:lnSpc>
              <a:spcBef>
                <a:spcPct val="0"/>
              </a:spcBef>
              <a:buClr>
                <a:srgbClr val="808080"/>
              </a:buClr>
              <a:buSzPct val="60000"/>
              <a:buFont typeface="Wingdings" pitchFamily="2" charset="2"/>
              <a:buChar char="l"/>
            </a:pPr>
            <a:r>
              <a:rPr lang="zh-CN" altLang="en-US" sz="2000" kern="0" dirty="0" smtClean="0">
                <a:solidFill>
                  <a:srgbClr val="000000"/>
                </a:solidFill>
                <a:latin typeface="微软雅黑" pitchFamily="34" charset="-122"/>
                <a:ea typeface="微软雅黑" pitchFamily="34" charset="-122"/>
              </a:rPr>
              <a:t>支持矩阵 * 矩阵进行图运算：</a:t>
            </a:r>
            <a:endParaRPr lang="en-US" altLang="zh-CN" sz="2000" kern="0" dirty="0" smtClean="0">
              <a:solidFill>
                <a:srgbClr val="000000"/>
              </a:solidFill>
              <a:latin typeface="微软雅黑" pitchFamily="34" charset="-122"/>
              <a:ea typeface="微软雅黑" pitchFamily="34" charset="-122"/>
            </a:endParaRPr>
          </a:p>
          <a:p>
            <a:pPr marL="651939" lvl="1" indent="-250635" defTabSz="801161">
              <a:lnSpc>
                <a:spcPct val="140000"/>
              </a:lnSpc>
              <a:spcBef>
                <a:spcPct val="0"/>
              </a:spcBef>
              <a:buClr>
                <a:srgbClr val="000000"/>
              </a:buClr>
              <a:buSzPct val="50000"/>
              <a:buFont typeface="Wingdings" pitchFamily="2" charset="2"/>
              <a:buChar char="p"/>
              <a:defRPr/>
            </a:pPr>
            <a:r>
              <a:rPr lang="en-US" altLang="zh-CN" sz="1600" b="0" kern="0" dirty="0" smtClean="0">
                <a:solidFill>
                  <a:srgbClr val="000000"/>
                </a:solidFill>
                <a:latin typeface="微软雅黑" pitchFamily="34" charset="-122"/>
                <a:ea typeface="微软雅黑" pitchFamily="34" charset="-122"/>
              </a:rPr>
              <a:t>PSSP(Floyd-</a:t>
            </a:r>
            <a:r>
              <a:rPr lang="en-US" altLang="zh-CN" sz="1600" b="0" kern="0" dirty="0" err="1" smtClean="0">
                <a:solidFill>
                  <a:srgbClr val="000000"/>
                </a:solidFill>
                <a:latin typeface="微软雅黑" pitchFamily="34" charset="-122"/>
                <a:ea typeface="微软雅黑" pitchFamily="34" charset="-122"/>
              </a:rPr>
              <a:t>Warshall</a:t>
            </a:r>
            <a:r>
              <a:rPr lang="zh-CN" altLang="en-US" sz="1600" b="0" kern="0" dirty="0" smtClean="0">
                <a:solidFill>
                  <a:srgbClr val="000000"/>
                </a:solidFill>
                <a:latin typeface="微软雅黑" pitchFamily="34" charset="-122"/>
                <a:ea typeface="微软雅黑" pitchFamily="34" charset="-122"/>
              </a:rPr>
              <a:t>算法</a:t>
            </a:r>
            <a:r>
              <a:rPr lang="en-US" altLang="zh-CN" sz="1600" b="0" kern="0" dirty="0" smtClean="0">
                <a:solidFill>
                  <a:srgbClr val="000000"/>
                </a:solidFill>
                <a:latin typeface="微软雅黑" pitchFamily="34" charset="-122"/>
                <a:ea typeface="微软雅黑" pitchFamily="34" charset="-122"/>
              </a:rPr>
              <a:t>)</a:t>
            </a:r>
          </a:p>
          <a:p>
            <a:pPr marL="651939" lvl="1" indent="-250635" defTabSz="801161">
              <a:lnSpc>
                <a:spcPct val="140000"/>
              </a:lnSpc>
              <a:spcBef>
                <a:spcPct val="0"/>
              </a:spcBef>
              <a:buClr>
                <a:srgbClr val="000000"/>
              </a:buClr>
              <a:buSzPct val="50000"/>
              <a:buFont typeface="Wingdings" pitchFamily="2" charset="2"/>
              <a:buChar char="p"/>
              <a:defRPr/>
            </a:pPr>
            <a:r>
              <a:rPr lang="en-US" altLang="zh-CN" sz="1600" b="0" kern="0" dirty="0" smtClean="0">
                <a:solidFill>
                  <a:srgbClr val="000000"/>
                </a:solidFill>
                <a:latin typeface="微软雅黑" pitchFamily="34" charset="-122"/>
                <a:ea typeface="微软雅黑" pitchFamily="34" charset="-122"/>
              </a:rPr>
              <a:t>Probabilistic spreading algorithm</a:t>
            </a:r>
          </a:p>
          <a:p>
            <a:pPr marL="299892" indent="-299892" defTabSz="801161">
              <a:lnSpc>
                <a:spcPct val="140000"/>
              </a:lnSpc>
              <a:spcBef>
                <a:spcPct val="0"/>
              </a:spcBef>
              <a:buClr>
                <a:srgbClr val="808080"/>
              </a:buClr>
              <a:buSzPct val="60000"/>
              <a:buFont typeface="Wingdings" pitchFamily="2" charset="2"/>
              <a:buChar char="l"/>
            </a:pPr>
            <a:r>
              <a:rPr lang="zh-CN" altLang="en-US" sz="2000" kern="0" dirty="0" smtClean="0">
                <a:solidFill>
                  <a:srgbClr val="000000"/>
                </a:solidFill>
                <a:latin typeface="微软雅黑" pitchFamily="34" charset="-122"/>
                <a:ea typeface="微软雅黑" pitchFamily="34" charset="-122"/>
              </a:rPr>
              <a:t>支持矩阵 * 向量模型</a:t>
            </a:r>
          </a:p>
          <a:p>
            <a:pPr marL="651939" lvl="1" indent="-250635" defTabSz="801161">
              <a:lnSpc>
                <a:spcPct val="140000"/>
              </a:lnSpc>
              <a:spcBef>
                <a:spcPct val="0"/>
              </a:spcBef>
              <a:buClr>
                <a:srgbClr val="000000"/>
              </a:buClr>
              <a:buSzPct val="50000"/>
              <a:buFont typeface="Wingdings" pitchFamily="2" charset="2"/>
              <a:buChar char="p"/>
              <a:defRPr/>
            </a:pPr>
            <a:r>
              <a:rPr lang="en-US" altLang="zh-CN" sz="1800" b="0" dirty="0" err="1" smtClean="0">
                <a:solidFill>
                  <a:srgbClr val="000000"/>
                </a:solidFill>
              </a:rPr>
              <a:t>PageRank</a:t>
            </a:r>
            <a:endParaRPr lang="en-US" altLang="zh-CN" sz="1800" b="0" dirty="0" smtClean="0">
              <a:solidFill>
                <a:srgbClr val="000000"/>
              </a:solidFill>
            </a:endParaRPr>
          </a:p>
          <a:p>
            <a:pPr marL="651939" lvl="1" indent="-250635" defTabSz="801161">
              <a:lnSpc>
                <a:spcPct val="140000"/>
              </a:lnSpc>
              <a:spcBef>
                <a:spcPct val="0"/>
              </a:spcBef>
              <a:buClr>
                <a:srgbClr val="000000"/>
              </a:buClr>
              <a:buSzPct val="50000"/>
              <a:buFont typeface="Wingdings" pitchFamily="2" charset="2"/>
              <a:buChar char="p"/>
              <a:defRPr/>
            </a:pPr>
            <a:r>
              <a:rPr lang="en-US" altLang="zh-CN" sz="1800" b="0" dirty="0" smtClean="0">
                <a:solidFill>
                  <a:srgbClr val="000000"/>
                </a:solidFill>
              </a:rPr>
              <a:t>SSSP</a:t>
            </a:r>
          </a:p>
        </p:txBody>
      </p:sp>
      <p:sp>
        <p:nvSpPr>
          <p:cNvPr id="189" name="矩形 188"/>
          <p:cNvSpPr/>
          <p:nvPr/>
        </p:nvSpPr>
        <p:spPr>
          <a:xfrm>
            <a:off x="5089475" y="838814"/>
            <a:ext cx="6912768" cy="5478423"/>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buNone/>
            </a:pPr>
            <a:r>
              <a:rPr lang="en-US" altLang="zh-CN" sz="1400" dirty="0" smtClean="0">
                <a:latin typeface="Consolas" pitchFamily="49" charset="0"/>
                <a:cs typeface="Consolas" pitchFamily="49" charset="0"/>
              </a:rPr>
              <a:t>class </a:t>
            </a:r>
            <a:r>
              <a:rPr lang="en-US" altLang="zh-CN" sz="1400" dirty="0" err="1" smtClean="0">
                <a:latin typeface="Consolas" pitchFamily="49" charset="0"/>
                <a:cs typeface="Consolas" pitchFamily="49" charset="0"/>
              </a:rPr>
              <a:t>SimpleGraph</a:t>
            </a:r>
            <a:r>
              <a:rPr lang="en-US" altLang="zh-CN" sz="1400" dirty="0" smtClean="0">
                <a:latin typeface="Consolas" pitchFamily="49" charset="0"/>
                <a:cs typeface="Consolas" pitchFamily="49" charset="0"/>
              </a:rPr>
              <a:t>[T] { 	</a:t>
            </a:r>
          </a:p>
          <a:p>
            <a:pPr>
              <a:buNone/>
            </a:pPr>
            <a:r>
              <a:rPr lang="en-US" altLang="zh-CN" sz="1400" dirty="0" smtClean="0">
                <a:latin typeface="Consolas" pitchFamily="49" charset="0"/>
                <a:cs typeface="Consolas" pitchFamily="49" charset="0"/>
              </a:rPr>
              <a:t>	</a:t>
            </a:r>
            <a:r>
              <a:rPr lang="en-US" altLang="zh-CN" sz="1400" dirty="0" smtClean="0">
                <a:solidFill>
                  <a:srgbClr val="0000FF"/>
                </a:solidFill>
                <a:latin typeface="Consolas" pitchFamily="49" charset="0"/>
                <a:cs typeface="Consolas" pitchFamily="49" charset="0"/>
              </a:rPr>
              <a:t>//Transformation</a:t>
            </a:r>
          </a:p>
          <a:p>
            <a:pPr>
              <a:buNone/>
            </a:pPr>
            <a:r>
              <a:rPr lang="en-US" altLang="zh-CN" sz="1400" dirty="0" smtClean="0">
                <a:latin typeface="Consolas" pitchFamily="49" charset="0"/>
                <a:cs typeface="Consolas" pitchFamily="49" charset="0"/>
              </a:rPr>
              <a:t>	def </a:t>
            </a:r>
            <a:r>
              <a:rPr lang="en-US" altLang="zh-CN" sz="1400" dirty="0" smtClean="0">
                <a:solidFill>
                  <a:schemeClr val="dk1"/>
                </a:solidFill>
                <a:latin typeface="Consolas" pitchFamily="49" charset="0"/>
                <a:cs typeface="Consolas" pitchFamily="49" charset="0"/>
              </a:rPr>
              <a:t>transpose: </a:t>
            </a:r>
            <a:r>
              <a:rPr lang="en-US" altLang="zh-CN" sz="1400" dirty="0" err="1" smtClean="0">
                <a:latin typeface="Consolas" pitchFamily="49" charset="0"/>
                <a:cs typeface="Consolas" pitchFamily="49" charset="0"/>
              </a:rPr>
              <a:t>SimpleGraph</a:t>
            </a:r>
            <a:r>
              <a:rPr lang="en-US" altLang="zh-CN" sz="1400" dirty="0" smtClean="0">
                <a:latin typeface="Consolas" pitchFamily="49" charset="0"/>
                <a:cs typeface="Consolas" pitchFamily="49" charset="0"/>
              </a:rPr>
              <a:t>[T] </a:t>
            </a:r>
          </a:p>
          <a:p>
            <a:pPr>
              <a:buNone/>
            </a:pPr>
            <a:r>
              <a:rPr lang="en-US" altLang="zh-CN" sz="1400" dirty="0" smtClean="0">
                <a:latin typeface="Consolas" pitchFamily="49" charset="0"/>
                <a:cs typeface="Consolas" pitchFamily="49" charset="0"/>
              </a:rPr>
              <a:t>       	def rowL0Normalize: </a:t>
            </a:r>
            <a:r>
              <a:rPr lang="en-US" altLang="zh-CN" sz="1400" dirty="0" err="1" smtClean="0">
                <a:latin typeface="Consolas" pitchFamily="49" charset="0"/>
                <a:cs typeface="Consolas" pitchFamily="49" charset="0"/>
              </a:rPr>
              <a:t>SimpleGraph</a:t>
            </a:r>
            <a:r>
              <a:rPr lang="en-US" altLang="zh-CN" sz="1400" dirty="0" smtClean="0">
                <a:latin typeface="Consolas" pitchFamily="49" charset="0"/>
                <a:cs typeface="Consolas" pitchFamily="49" charset="0"/>
              </a:rPr>
              <a:t>[T] </a:t>
            </a:r>
          </a:p>
          <a:p>
            <a:pPr>
              <a:buNone/>
            </a:pPr>
            <a:r>
              <a:rPr lang="en-US" altLang="zh-CN" sz="1400" dirty="0" smtClean="0">
                <a:latin typeface="Consolas" pitchFamily="49" charset="0"/>
                <a:cs typeface="Consolas" pitchFamily="49" charset="0"/>
              </a:rPr>
              <a:t>       	def </a:t>
            </a:r>
            <a:r>
              <a:rPr lang="en-US" altLang="zh-CN" sz="1400" dirty="0" err="1" smtClean="0">
                <a:latin typeface="Consolas" pitchFamily="49" charset="0"/>
                <a:cs typeface="Consolas" pitchFamily="49" charset="0"/>
              </a:rPr>
              <a:t>mapValues</a:t>
            </a:r>
            <a:r>
              <a:rPr lang="en-US" altLang="zh-CN" sz="1400" dirty="0" smtClean="0">
                <a:latin typeface="Consolas" pitchFamily="49" charset="0"/>
                <a:cs typeface="Consolas" pitchFamily="49" charset="0"/>
              </a:rPr>
              <a:t>(</a:t>
            </a:r>
            <a:r>
              <a:rPr lang="en-US" altLang="zh-CN" sz="1400" dirty="0" err="1" smtClean="0">
                <a:latin typeface="Consolas" pitchFamily="49" charset="0"/>
                <a:cs typeface="Consolas" pitchFamily="49" charset="0"/>
              </a:rPr>
              <a:t>func</a:t>
            </a:r>
            <a:r>
              <a:rPr lang="en-US" altLang="zh-CN" sz="1400" dirty="0" smtClean="0">
                <a:latin typeface="Consolas" pitchFamily="49" charset="0"/>
                <a:cs typeface="Consolas" pitchFamily="49" charset="0"/>
              </a:rPr>
              <a:t>): </a:t>
            </a:r>
            <a:r>
              <a:rPr lang="en-US" altLang="zh-CN" sz="1400" dirty="0" err="1" smtClean="0">
                <a:latin typeface="Consolas" pitchFamily="49" charset="0"/>
                <a:cs typeface="Consolas" pitchFamily="49" charset="0"/>
              </a:rPr>
              <a:t>SimpleGraph</a:t>
            </a:r>
            <a:r>
              <a:rPr lang="en-US" altLang="zh-CN" sz="1400" dirty="0" smtClean="0">
                <a:latin typeface="Consolas" pitchFamily="49" charset="0"/>
                <a:cs typeface="Consolas" pitchFamily="49" charset="0"/>
              </a:rPr>
              <a:t>[U] </a:t>
            </a:r>
          </a:p>
          <a:p>
            <a:pPr>
              <a:buNone/>
            </a:pPr>
            <a:r>
              <a:rPr lang="en-US" altLang="zh-CN" sz="1400" dirty="0" smtClean="0">
                <a:latin typeface="Consolas" pitchFamily="49" charset="0"/>
                <a:cs typeface="Consolas" pitchFamily="49" charset="0"/>
              </a:rPr>
              <a:t>       	def </a:t>
            </a:r>
            <a:r>
              <a:rPr lang="en-US" altLang="zh-CN" sz="1400" dirty="0" err="1" smtClean="0">
                <a:latin typeface="Consolas" pitchFamily="49" charset="0"/>
                <a:cs typeface="Consolas" pitchFamily="49" charset="0"/>
              </a:rPr>
              <a:t>filterValues</a:t>
            </a:r>
            <a:r>
              <a:rPr lang="en-US" altLang="zh-CN" sz="1400" dirty="0" smtClean="0">
                <a:latin typeface="Consolas" pitchFamily="49" charset="0"/>
                <a:cs typeface="Consolas" pitchFamily="49" charset="0"/>
              </a:rPr>
              <a:t>(</a:t>
            </a:r>
            <a:r>
              <a:rPr lang="en-US" altLang="zh-CN" sz="1400" dirty="0" err="1" smtClean="0">
                <a:latin typeface="Consolas" pitchFamily="49" charset="0"/>
                <a:cs typeface="Consolas" pitchFamily="49" charset="0"/>
              </a:rPr>
              <a:t>func</a:t>
            </a:r>
            <a:r>
              <a:rPr lang="en-US" altLang="zh-CN" sz="1400" dirty="0" smtClean="0">
                <a:latin typeface="Consolas" pitchFamily="49" charset="0"/>
                <a:cs typeface="Consolas" pitchFamily="49" charset="0"/>
              </a:rPr>
              <a:t>): </a:t>
            </a:r>
            <a:r>
              <a:rPr lang="en-US" altLang="zh-CN" sz="1400" dirty="0" err="1" smtClean="0">
                <a:latin typeface="Consolas" pitchFamily="49" charset="0"/>
                <a:cs typeface="Consolas" pitchFamily="49" charset="0"/>
              </a:rPr>
              <a:t>SimpleGraph</a:t>
            </a:r>
            <a:r>
              <a:rPr lang="en-US" altLang="zh-CN" sz="1400" dirty="0" smtClean="0">
                <a:latin typeface="Consolas" pitchFamily="49" charset="0"/>
                <a:cs typeface="Consolas" pitchFamily="49" charset="0"/>
              </a:rPr>
              <a:t>[T]</a:t>
            </a:r>
          </a:p>
          <a:p>
            <a:pPr>
              <a:buNone/>
            </a:pPr>
            <a:r>
              <a:rPr lang="en-US" altLang="zh-CN" sz="1400" dirty="0" smtClean="0">
                <a:latin typeface="Consolas" pitchFamily="49" charset="0"/>
                <a:cs typeface="Consolas" pitchFamily="49" charset="0"/>
              </a:rPr>
              <a:t>	</a:t>
            </a:r>
            <a:r>
              <a:rPr lang="en-US" altLang="zh-CN" sz="1400" dirty="0" smtClean="0">
                <a:solidFill>
                  <a:srgbClr val="0000FF"/>
                </a:solidFill>
                <a:latin typeface="Consolas" pitchFamily="49" charset="0"/>
                <a:cs typeface="Consolas" pitchFamily="49" charset="0"/>
              </a:rPr>
              <a:t>// computation</a:t>
            </a:r>
          </a:p>
          <a:p>
            <a:pPr>
              <a:buNone/>
            </a:pPr>
            <a:r>
              <a:rPr lang="en-US" altLang="zh-CN" sz="1400" dirty="0" smtClean="0">
                <a:latin typeface="Consolas" pitchFamily="49" charset="0"/>
                <a:cs typeface="Consolas" pitchFamily="49" charset="0"/>
              </a:rPr>
              <a:t>	def *(</a:t>
            </a:r>
            <a:r>
              <a:rPr lang="en-US" altLang="zh-CN" sz="1400" dirty="0" err="1" smtClean="0">
                <a:latin typeface="Consolas" pitchFamily="49" charset="0"/>
                <a:cs typeface="Consolas" pitchFamily="49" charset="0"/>
              </a:rPr>
              <a:t>arg</a:t>
            </a:r>
            <a:r>
              <a:rPr lang="en-US" altLang="zh-CN" sz="1400" dirty="0" err="1" smtClean="0">
                <a:latin typeface="Consolas" pitchFamily="49" charset="0"/>
                <a:cs typeface="Consolas" pitchFamily="49" charset="0"/>
                <a:sym typeface="Wingdings" pitchFamily="2" charset="2"/>
              </a:rPr>
              <a:t>:Either</a:t>
            </a:r>
            <a:r>
              <a:rPr lang="en-US" altLang="zh-CN" sz="1400" dirty="0" smtClean="0">
                <a:latin typeface="Consolas" pitchFamily="49" charset="0"/>
                <a:cs typeface="Consolas" pitchFamily="49" charset="0"/>
                <a:sym typeface="Wingdings" pitchFamily="2" charset="2"/>
              </a:rPr>
              <a:t>[</a:t>
            </a:r>
            <a:r>
              <a:rPr lang="en-US" altLang="zh-CN" sz="1400" dirty="0" err="1" smtClean="0">
                <a:latin typeface="Consolas" pitchFamily="49" charset="0"/>
                <a:cs typeface="Consolas" pitchFamily="49" charset="0"/>
                <a:sym typeface="Wingdings" pitchFamily="2" charset="2"/>
              </a:rPr>
              <a:t>SimpleGraph</a:t>
            </a:r>
            <a:r>
              <a:rPr lang="en-US" altLang="zh-CN" sz="1400" dirty="0" smtClean="0">
                <a:latin typeface="Consolas" pitchFamily="49" charset="0"/>
                <a:cs typeface="Consolas" pitchFamily="49" charset="0"/>
              </a:rPr>
              <a:t>[T],</a:t>
            </a:r>
            <a:r>
              <a:rPr lang="en-US" altLang="zh-CN" sz="1400" dirty="0" err="1" smtClean="0">
                <a:latin typeface="Consolas" pitchFamily="49" charset="0"/>
                <a:cs typeface="Consolas" pitchFamily="49" charset="0"/>
                <a:sym typeface="Wingdings" pitchFamily="2" charset="2"/>
              </a:rPr>
              <a:t>SimpleVertex</a:t>
            </a:r>
            <a:r>
              <a:rPr lang="en-US" altLang="zh-CN" sz="1400" dirty="0" smtClean="0">
                <a:latin typeface="Consolas" pitchFamily="49" charset="0"/>
                <a:cs typeface="Consolas" pitchFamily="49" charset="0"/>
              </a:rPr>
              <a:t>[T]]):	     </a:t>
            </a:r>
          </a:p>
          <a:p>
            <a:pPr>
              <a:buNone/>
            </a:pPr>
            <a:r>
              <a:rPr lang="en-US" altLang="zh-CN" sz="1400" dirty="0" smtClean="0">
                <a:latin typeface="Consolas" pitchFamily="49" charset="0"/>
                <a:cs typeface="Consolas" pitchFamily="49" charset="0"/>
              </a:rPr>
              <a:t>		Either[</a:t>
            </a:r>
            <a:r>
              <a:rPr lang="en-US" altLang="zh-CN" sz="1400" dirty="0" err="1" smtClean="0">
                <a:latin typeface="Consolas" pitchFamily="49" charset="0"/>
                <a:cs typeface="Consolas" pitchFamily="49" charset="0"/>
              </a:rPr>
              <a:t>SimpleGraph</a:t>
            </a:r>
            <a:r>
              <a:rPr lang="en-US" altLang="zh-CN" sz="1400" dirty="0" smtClean="0">
                <a:latin typeface="Consolas" pitchFamily="49" charset="0"/>
                <a:cs typeface="Consolas" pitchFamily="49" charset="0"/>
              </a:rPr>
              <a:t>[T],</a:t>
            </a:r>
            <a:r>
              <a:rPr lang="en-US" altLang="zh-CN" sz="1400" dirty="0" err="1" smtClean="0">
                <a:latin typeface="Consolas" pitchFamily="49" charset="0"/>
                <a:cs typeface="Consolas" pitchFamily="49" charset="0"/>
              </a:rPr>
              <a:t>SimpleVetex</a:t>
            </a:r>
            <a:r>
              <a:rPr lang="en-US" altLang="zh-CN" sz="1400" dirty="0" smtClean="0">
                <a:latin typeface="Consolas" pitchFamily="49" charset="0"/>
                <a:cs typeface="Consolas" pitchFamily="49" charset="0"/>
              </a:rPr>
              <a:t>[T]] //</a:t>
            </a:r>
            <a:r>
              <a:rPr lang="zh-CN" altLang="en-US" sz="1400" dirty="0" smtClean="0">
                <a:latin typeface="Consolas" pitchFamily="49" charset="0"/>
                <a:cs typeface="Consolas" pitchFamily="49" charset="0"/>
              </a:rPr>
              <a:t>*运算</a:t>
            </a:r>
            <a:endParaRPr lang="en-US" altLang="zh-CN" sz="1400" dirty="0" smtClean="0">
              <a:latin typeface="Consolas" pitchFamily="49" charset="0"/>
              <a:cs typeface="Consolas" pitchFamily="49" charset="0"/>
            </a:endParaRPr>
          </a:p>
          <a:p>
            <a:pPr>
              <a:buNone/>
            </a:pPr>
            <a:r>
              <a:rPr lang="en-US" altLang="zh-CN" sz="1400" dirty="0" smtClean="0">
                <a:latin typeface="Consolas" pitchFamily="49" charset="0"/>
                <a:cs typeface="Consolas" pitchFamily="49" charset="0"/>
              </a:rPr>
              <a:t>	def </a:t>
            </a:r>
            <a:r>
              <a:rPr lang="en-US" altLang="zh-CN" sz="1400" dirty="0" smtClean="0">
                <a:latin typeface="Consolas" pitchFamily="49" charset="0"/>
                <a:cs typeface="Consolas" pitchFamily="49" charset="0"/>
                <a:sym typeface="Wingdings" pitchFamily="2" charset="2"/>
              </a:rPr>
              <a:t>compute(</a:t>
            </a:r>
            <a:r>
              <a:rPr lang="en-US" altLang="zh-CN" sz="1400" dirty="0" err="1" smtClean="0">
                <a:latin typeface="Consolas" pitchFamily="49" charset="0"/>
                <a:cs typeface="Consolas" pitchFamily="49" charset="0"/>
                <a:sym typeface="Wingdings" pitchFamily="2" charset="2"/>
              </a:rPr>
              <a:t>arg:Either</a:t>
            </a:r>
            <a:r>
              <a:rPr lang="en-US" altLang="zh-CN" sz="1400" dirty="0" smtClean="0">
                <a:latin typeface="Consolas" pitchFamily="49" charset="0"/>
                <a:cs typeface="Consolas" pitchFamily="49" charset="0"/>
                <a:sym typeface="Wingdings" pitchFamily="2" charset="2"/>
              </a:rPr>
              <a:t>[</a:t>
            </a:r>
            <a:r>
              <a:rPr lang="en-US" altLang="zh-CN" sz="1400" dirty="0" err="1" smtClean="0">
                <a:latin typeface="Consolas" pitchFamily="49" charset="0"/>
                <a:cs typeface="Consolas" pitchFamily="49" charset="0"/>
                <a:sym typeface="Wingdings" pitchFamily="2" charset="2"/>
              </a:rPr>
              <a:t>SimpleVertex</a:t>
            </a:r>
            <a:r>
              <a:rPr lang="en-US" altLang="zh-CN" sz="1400" dirty="0" smtClean="0">
                <a:latin typeface="Consolas" pitchFamily="49" charset="0"/>
                <a:cs typeface="Consolas" pitchFamily="49" charset="0"/>
              </a:rPr>
              <a:t>[T]</a:t>
            </a:r>
            <a:r>
              <a:rPr lang="en-US" altLang="zh-CN" sz="1400" dirty="0" smtClean="0">
                <a:latin typeface="Consolas" pitchFamily="49" charset="0"/>
                <a:cs typeface="Consolas" pitchFamily="49" charset="0"/>
                <a:sym typeface="Wingdings" pitchFamily="2" charset="2"/>
              </a:rPr>
              <a:t>, </a:t>
            </a:r>
            <a:r>
              <a:rPr lang="en-US" altLang="zh-CN" sz="1400" dirty="0" err="1" smtClean="0">
                <a:latin typeface="Consolas" pitchFamily="49" charset="0"/>
                <a:cs typeface="Consolas" pitchFamily="49" charset="0"/>
                <a:sym typeface="Wingdings" pitchFamily="2" charset="2"/>
              </a:rPr>
              <a:t>SimpleGraph</a:t>
            </a:r>
            <a:r>
              <a:rPr lang="en-US" altLang="zh-CN" sz="1400" dirty="0" smtClean="0">
                <a:latin typeface="Consolas" pitchFamily="49" charset="0"/>
                <a:cs typeface="Consolas" pitchFamily="49" charset="0"/>
              </a:rPr>
              <a:t>[T]</a:t>
            </a:r>
            <a:r>
              <a:rPr lang="en-US" altLang="zh-CN" sz="1400" dirty="0" smtClean="0">
                <a:latin typeface="Consolas" pitchFamily="49" charset="0"/>
                <a:cs typeface="Consolas" pitchFamily="49" charset="0"/>
                <a:sym typeface="Wingdings" pitchFamily="2" charset="2"/>
              </a:rPr>
              <a:t>], 		  </a:t>
            </a:r>
            <a:r>
              <a:rPr lang="en-US" altLang="zh-CN" sz="1400" dirty="0" err="1" smtClean="0">
                <a:latin typeface="Consolas" pitchFamily="49" charset="0"/>
                <a:cs typeface="Consolas" pitchFamily="49" charset="0"/>
                <a:sym typeface="Wingdings" pitchFamily="2" charset="2"/>
              </a:rPr>
              <a:t>maxIter:int</a:t>
            </a:r>
            <a:endParaRPr lang="en-US" altLang="zh-CN" sz="1400" dirty="0" smtClean="0">
              <a:latin typeface="Consolas" pitchFamily="49" charset="0"/>
              <a:cs typeface="Consolas" pitchFamily="49" charset="0"/>
              <a:sym typeface="Wingdings" pitchFamily="2" charset="2"/>
            </a:endParaRPr>
          </a:p>
          <a:p>
            <a:pPr>
              <a:buNone/>
            </a:pPr>
            <a:r>
              <a:rPr lang="en-US" altLang="zh-CN" sz="1400" dirty="0" smtClean="0">
                <a:latin typeface="Consolas" pitchFamily="49" charset="0"/>
                <a:cs typeface="Consolas" pitchFamily="49" charset="0"/>
                <a:sym typeface="Wingdings" pitchFamily="2" charset="2"/>
              </a:rPr>
              <a:t>		  combine2:</a:t>
            </a:r>
            <a:r>
              <a:rPr lang="en-US" altLang="zh-CN" sz="1400" dirty="0" smtClean="0">
                <a:latin typeface="Consolas" pitchFamily="49" charset="0"/>
                <a:cs typeface="Consolas" pitchFamily="49" charset="0"/>
              </a:rPr>
              <a:t>(T, T) =&gt; T</a:t>
            </a:r>
            <a:r>
              <a:rPr lang="en-US" altLang="zh-CN" sz="1400" dirty="0" smtClean="0">
                <a:latin typeface="Consolas" pitchFamily="49" charset="0"/>
                <a:cs typeface="Consolas" pitchFamily="49" charset="0"/>
                <a:sym typeface="Wingdings" pitchFamily="2" charset="2"/>
              </a:rPr>
              <a:t>, </a:t>
            </a:r>
          </a:p>
          <a:p>
            <a:pPr>
              <a:buNone/>
            </a:pPr>
            <a:r>
              <a:rPr lang="en-US" altLang="zh-CN" sz="1400" dirty="0" smtClean="0">
                <a:latin typeface="Consolas" pitchFamily="49" charset="0"/>
                <a:cs typeface="Consolas" pitchFamily="49" charset="0"/>
                <a:sym typeface="Wingdings" pitchFamily="2" charset="2"/>
              </a:rPr>
              <a:t>		  </a:t>
            </a:r>
            <a:r>
              <a:rPr lang="en-US" altLang="zh-CN" sz="1400" dirty="0" err="1" smtClean="0">
                <a:latin typeface="Consolas" pitchFamily="49" charset="0"/>
                <a:cs typeface="Consolas" pitchFamily="49" charset="0"/>
                <a:sym typeface="Wingdings" pitchFamily="2" charset="2"/>
              </a:rPr>
              <a:t>combineAll</a:t>
            </a:r>
            <a:r>
              <a:rPr lang="en-US" altLang="zh-CN" sz="1400" dirty="0" smtClean="0">
                <a:latin typeface="Consolas" pitchFamily="49" charset="0"/>
                <a:cs typeface="Consolas" pitchFamily="49" charset="0"/>
              </a:rPr>
              <a:t>: (</a:t>
            </a:r>
            <a:r>
              <a:rPr lang="en-US" altLang="zh-CN" sz="1400" dirty="0" err="1" smtClean="0">
                <a:latin typeface="Consolas" pitchFamily="49" charset="0"/>
                <a:cs typeface="Consolas" pitchFamily="49" charset="0"/>
              </a:rPr>
              <a:t>Iterator</a:t>
            </a:r>
            <a:r>
              <a:rPr lang="en-US" altLang="zh-CN" sz="1400" dirty="0" smtClean="0">
                <a:latin typeface="Consolas" pitchFamily="49" charset="0"/>
                <a:cs typeface="Consolas" pitchFamily="49" charset="0"/>
              </a:rPr>
              <a:t>[T]) =&gt; T</a:t>
            </a:r>
            <a:r>
              <a:rPr lang="en-US" altLang="zh-CN" sz="1400" dirty="0" smtClean="0">
                <a:latin typeface="Consolas" pitchFamily="49" charset="0"/>
                <a:cs typeface="Consolas" pitchFamily="49" charset="0"/>
                <a:sym typeface="Wingdings" pitchFamily="2" charset="2"/>
              </a:rPr>
              <a:t>,</a:t>
            </a:r>
          </a:p>
          <a:p>
            <a:pPr>
              <a:buNone/>
            </a:pPr>
            <a:r>
              <a:rPr lang="en-US" altLang="zh-CN" sz="1400" dirty="0" smtClean="0">
                <a:latin typeface="Consolas" pitchFamily="49" charset="0"/>
                <a:cs typeface="Consolas" pitchFamily="49" charset="0"/>
                <a:sym typeface="Wingdings" pitchFamily="2" charset="2"/>
              </a:rPr>
              <a:t>		  </a:t>
            </a:r>
            <a:r>
              <a:rPr lang="en-US" altLang="zh-CN" sz="1400" dirty="0" smtClean="0">
                <a:latin typeface="Consolas" pitchFamily="49" charset="0"/>
                <a:cs typeface="Consolas" pitchFamily="49" charset="0"/>
              </a:rPr>
              <a:t>assign: (T, Option[T]) =&gt; T</a:t>
            </a:r>
            <a:r>
              <a:rPr lang="en-US" altLang="zh-CN" sz="1400" dirty="0" smtClean="0">
                <a:latin typeface="Consolas" pitchFamily="49" charset="0"/>
                <a:cs typeface="Consolas" pitchFamily="49" charset="0"/>
                <a:sym typeface="Wingdings" pitchFamily="2" charset="2"/>
              </a:rPr>
              <a:t>)</a:t>
            </a:r>
            <a:r>
              <a:rPr lang="en-US" altLang="zh-CN" sz="1400" dirty="0" smtClean="0">
                <a:latin typeface="Consolas" pitchFamily="49" charset="0"/>
                <a:cs typeface="Consolas" pitchFamily="49" charset="0"/>
              </a:rPr>
              <a:t>	</a:t>
            </a:r>
          </a:p>
          <a:p>
            <a:pPr>
              <a:buNone/>
            </a:pPr>
            <a:r>
              <a:rPr lang="en-US" altLang="zh-CN" sz="1400" dirty="0" smtClean="0">
                <a:latin typeface="Consolas" pitchFamily="49" charset="0"/>
                <a:cs typeface="Consolas" pitchFamily="49" charset="0"/>
              </a:rPr>
              <a:t>	</a:t>
            </a:r>
            <a:r>
              <a:rPr lang="en-US" altLang="zh-CN" sz="1400" dirty="0" smtClean="0">
                <a:solidFill>
                  <a:srgbClr val="0000FF"/>
                </a:solidFill>
                <a:latin typeface="Consolas" pitchFamily="49" charset="0"/>
                <a:cs typeface="Consolas" pitchFamily="49" charset="0"/>
              </a:rPr>
              <a:t>//Data View</a:t>
            </a:r>
            <a:r>
              <a:rPr lang="en-US" altLang="zh-CN" sz="1400" dirty="0" smtClean="0">
                <a:latin typeface="Consolas" pitchFamily="49" charset="0"/>
                <a:cs typeface="Consolas" pitchFamily="49" charset="0"/>
              </a:rPr>
              <a:t>	</a:t>
            </a:r>
          </a:p>
          <a:p>
            <a:pPr>
              <a:buNone/>
            </a:pPr>
            <a:r>
              <a:rPr lang="en-US" altLang="zh-CN" sz="1400" dirty="0" smtClean="0">
                <a:latin typeface="Consolas" pitchFamily="49" charset="0"/>
                <a:cs typeface="Consolas" pitchFamily="49" charset="0"/>
              </a:rPr>
              <a:t>	</a:t>
            </a:r>
            <a:r>
              <a:rPr lang="en-US" altLang="zh-CN" sz="1400" dirty="0" err="1" smtClean="0">
                <a:latin typeface="Consolas" pitchFamily="49" charset="0"/>
                <a:cs typeface="Consolas" pitchFamily="49" charset="0"/>
              </a:rPr>
              <a:t>val</a:t>
            </a:r>
            <a:r>
              <a:rPr lang="en-US" altLang="zh-CN" sz="1400" dirty="0" smtClean="0">
                <a:latin typeface="Consolas" pitchFamily="49" charset="0"/>
                <a:cs typeface="Consolas" pitchFamily="49" charset="0"/>
              </a:rPr>
              <a:t> </a:t>
            </a:r>
            <a:r>
              <a:rPr lang="en-US" altLang="zh-CN" sz="1400" dirty="0" err="1" smtClean="0">
                <a:latin typeface="Consolas" pitchFamily="49" charset="0"/>
                <a:cs typeface="Consolas" pitchFamily="49" charset="0"/>
              </a:rPr>
              <a:t>vertexNum</a:t>
            </a:r>
            <a:r>
              <a:rPr lang="en-US" altLang="zh-CN" sz="1400" dirty="0" smtClean="0">
                <a:latin typeface="Consolas" pitchFamily="49" charset="0"/>
                <a:cs typeface="Consolas" pitchFamily="49" charset="0"/>
              </a:rPr>
              <a:t>: </a:t>
            </a:r>
            <a:r>
              <a:rPr lang="en-US" altLang="zh-CN" sz="1400" dirty="0" err="1" smtClean="0">
                <a:latin typeface="Consolas" pitchFamily="49" charset="0"/>
                <a:cs typeface="Consolas" pitchFamily="49" charset="0"/>
              </a:rPr>
              <a:t>Int</a:t>
            </a:r>
            <a:r>
              <a:rPr lang="en-US" altLang="zh-CN" sz="1400" dirty="0" smtClean="0">
                <a:latin typeface="Consolas" pitchFamily="49" charset="0"/>
                <a:cs typeface="Consolas" pitchFamily="49" charset="0"/>
              </a:rPr>
              <a:t> //</a:t>
            </a:r>
            <a:r>
              <a:rPr lang="zh-CN" altLang="en-US" sz="1400" dirty="0" smtClean="0">
                <a:latin typeface="Consolas" pitchFamily="49" charset="0"/>
                <a:cs typeface="Consolas" pitchFamily="49" charset="0"/>
              </a:rPr>
              <a:t>顶点数</a:t>
            </a:r>
            <a:endParaRPr lang="en-US" altLang="zh-CN" sz="1400" dirty="0" smtClean="0">
              <a:latin typeface="Consolas" pitchFamily="49" charset="0"/>
              <a:cs typeface="Consolas" pitchFamily="49" charset="0"/>
            </a:endParaRPr>
          </a:p>
          <a:p>
            <a:pPr>
              <a:buNone/>
            </a:pPr>
            <a:r>
              <a:rPr lang="en-US" altLang="zh-CN" sz="1400" dirty="0" smtClean="0">
                <a:latin typeface="Consolas" pitchFamily="49" charset="0"/>
                <a:cs typeface="Consolas" pitchFamily="49" charset="0"/>
              </a:rPr>
              <a:t>	…</a:t>
            </a:r>
          </a:p>
          <a:p>
            <a:pPr>
              <a:buNone/>
            </a:pPr>
            <a:r>
              <a:rPr lang="en-US" altLang="zh-CN" sz="1400" dirty="0" smtClean="0">
                <a:latin typeface="Consolas" pitchFamily="49" charset="0"/>
                <a:cs typeface="Consolas" pitchFamily="49" charset="0"/>
              </a:rPr>
              <a:t>}</a:t>
            </a:r>
          </a:p>
          <a:p>
            <a:pPr>
              <a:buNone/>
            </a:pPr>
            <a:r>
              <a:rPr lang="en-US" altLang="zh-CN" sz="1400" dirty="0" smtClean="0">
                <a:latin typeface="Consolas" pitchFamily="49" charset="0"/>
                <a:cs typeface="Consolas" pitchFamily="49" charset="0"/>
              </a:rPr>
              <a:t>class </a:t>
            </a:r>
            <a:r>
              <a:rPr lang="en-US" altLang="zh-CN" sz="1400" dirty="0" err="1" smtClean="0">
                <a:latin typeface="Consolas" pitchFamily="49" charset="0"/>
                <a:cs typeface="Consolas" pitchFamily="49" charset="0"/>
              </a:rPr>
              <a:t>SimpleVertex</a:t>
            </a:r>
            <a:r>
              <a:rPr lang="en-US" altLang="zh-CN" sz="1400" dirty="0" smtClean="0">
                <a:latin typeface="Consolas" pitchFamily="49" charset="0"/>
                <a:cs typeface="Consolas" pitchFamily="49" charset="0"/>
              </a:rPr>
              <a:t>[T] {</a:t>
            </a:r>
          </a:p>
          <a:p>
            <a:pPr>
              <a:buNone/>
            </a:pPr>
            <a:r>
              <a:rPr lang="en-US" altLang="zh-CN" sz="1400" dirty="0" smtClean="0">
                <a:latin typeface="Consolas" pitchFamily="49" charset="0"/>
                <a:cs typeface="Consolas" pitchFamily="49" charset="0"/>
              </a:rPr>
              <a:t>	def </a:t>
            </a:r>
            <a:r>
              <a:rPr lang="en-US" altLang="zh-CN" sz="1400" dirty="0" err="1" smtClean="0">
                <a:latin typeface="Consolas" pitchFamily="49" charset="0"/>
                <a:cs typeface="Consolas" pitchFamily="49" charset="0"/>
              </a:rPr>
              <a:t>vertexSaver</a:t>
            </a:r>
            <a:r>
              <a:rPr lang="en-US" altLang="zh-CN" sz="1400" dirty="0" smtClean="0">
                <a:latin typeface="Consolas" pitchFamily="49" charset="0"/>
                <a:cs typeface="Consolas" pitchFamily="49" charset="0"/>
              </a:rPr>
              <a:t>(</a:t>
            </a:r>
            <a:r>
              <a:rPr lang="en-US" altLang="zh-CN" sz="1400" dirty="0" err="1" smtClean="0">
                <a:latin typeface="Consolas" pitchFamily="49" charset="0"/>
                <a:cs typeface="Consolas" pitchFamily="49" charset="0"/>
              </a:rPr>
              <a:t>filePath</a:t>
            </a:r>
            <a:r>
              <a:rPr lang="en-US" altLang="zh-CN" sz="1400" dirty="0" smtClean="0">
                <a:latin typeface="Consolas" pitchFamily="49" charset="0"/>
                <a:cs typeface="Consolas" pitchFamily="49" charset="0"/>
              </a:rPr>
              <a:t>): Unit //</a:t>
            </a:r>
            <a:r>
              <a:rPr lang="zh-CN" altLang="en-US" sz="1400" dirty="0" smtClean="0">
                <a:latin typeface="Consolas" pitchFamily="49" charset="0"/>
                <a:cs typeface="Consolas" pitchFamily="49" charset="0"/>
              </a:rPr>
              <a:t>存储运算结果</a:t>
            </a:r>
            <a:endParaRPr lang="en-US" altLang="zh-CN" sz="1400" dirty="0" smtClean="0">
              <a:latin typeface="Consolas" pitchFamily="49" charset="0"/>
              <a:cs typeface="Consolas" pitchFamily="49" charset="0"/>
            </a:endParaRPr>
          </a:p>
          <a:p>
            <a:pPr>
              <a:buNone/>
            </a:pPr>
            <a:r>
              <a:rPr lang="en-US" altLang="zh-CN" sz="1400" dirty="0" smtClean="0">
                <a:latin typeface="Consolas" pitchFamily="49" charset="0"/>
                <a:cs typeface="Consolas" pitchFamily="49" charset="0"/>
              </a:rPr>
              <a:t>}</a:t>
            </a:r>
          </a:p>
          <a:p>
            <a:pPr>
              <a:buNone/>
            </a:pPr>
            <a:r>
              <a:rPr lang="en-US" altLang="zh-CN" sz="1400" dirty="0" smtClean="0">
                <a:latin typeface="Consolas" pitchFamily="49" charset="0"/>
                <a:cs typeface="Consolas" pitchFamily="49" charset="0"/>
              </a:rPr>
              <a:t>object Graph { //</a:t>
            </a:r>
            <a:r>
              <a:rPr lang="zh-CN" altLang="en-US" sz="1400" dirty="0" smtClean="0">
                <a:latin typeface="Consolas" pitchFamily="49" charset="0"/>
                <a:cs typeface="Consolas" pitchFamily="49" charset="0"/>
              </a:rPr>
              <a:t>加载图数据</a:t>
            </a:r>
            <a:endParaRPr lang="en-US" altLang="zh-CN" sz="1400" dirty="0" smtClean="0">
              <a:latin typeface="Consolas" pitchFamily="49" charset="0"/>
              <a:cs typeface="Consolas" pitchFamily="49" charset="0"/>
            </a:endParaRPr>
          </a:p>
          <a:p>
            <a:pPr>
              <a:buNone/>
            </a:pPr>
            <a:r>
              <a:rPr lang="en-US" altLang="zh-CN" sz="1400" dirty="0" smtClean="0">
                <a:latin typeface="Consolas" pitchFamily="49" charset="0"/>
                <a:cs typeface="Consolas" pitchFamily="49" charset="0"/>
              </a:rPr>
              <a:t>	def </a:t>
            </a:r>
            <a:r>
              <a:rPr lang="en-US" altLang="zh-CN" sz="1400" dirty="0" err="1" smtClean="0">
                <a:latin typeface="Consolas" pitchFamily="49" charset="0"/>
                <a:cs typeface="Consolas" pitchFamily="49" charset="0"/>
              </a:rPr>
              <a:t>graphLoader</a:t>
            </a:r>
            <a:r>
              <a:rPr lang="en-US" altLang="zh-CN" sz="1400" dirty="0" smtClean="0">
                <a:latin typeface="Consolas" pitchFamily="49" charset="0"/>
                <a:cs typeface="Consolas" pitchFamily="49" charset="0"/>
              </a:rPr>
              <a:t>[T](</a:t>
            </a:r>
            <a:r>
              <a:rPr lang="en-US" altLang="zh-CN" sz="1400" dirty="0" err="1" smtClean="0">
                <a:latin typeface="Consolas" pitchFamily="49" charset="0"/>
                <a:cs typeface="Consolas" pitchFamily="49" charset="0"/>
              </a:rPr>
              <a:t>filePath</a:t>
            </a:r>
            <a:r>
              <a:rPr lang="en-US" altLang="zh-CN" sz="1400" dirty="0" smtClean="0">
                <a:latin typeface="Consolas" pitchFamily="49" charset="0"/>
                <a:cs typeface="Consolas" pitchFamily="49" charset="0"/>
              </a:rPr>
              <a:t>): </a:t>
            </a:r>
            <a:r>
              <a:rPr lang="en-US" altLang="zh-CN" sz="1400" dirty="0" err="1" smtClean="0">
                <a:latin typeface="Consolas" pitchFamily="49" charset="0"/>
                <a:cs typeface="Consolas" pitchFamily="49" charset="0"/>
              </a:rPr>
              <a:t>SimpleGraph</a:t>
            </a:r>
            <a:r>
              <a:rPr lang="en-US" altLang="zh-CN" sz="1400" dirty="0" smtClean="0">
                <a:latin typeface="Consolas" pitchFamily="49" charset="0"/>
                <a:cs typeface="Consolas" pitchFamily="49" charset="0"/>
              </a:rPr>
              <a:t>[T]</a:t>
            </a:r>
          </a:p>
          <a:p>
            <a:pPr>
              <a:buNone/>
            </a:pPr>
            <a:r>
              <a:rPr lang="en-US" altLang="zh-CN" sz="1400" dirty="0" smtClean="0">
                <a:latin typeface="Consolas" pitchFamily="49" charset="0"/>
                <a:cs typeface="Consolas" pitchFamily="49" charset="0"/>
              </a:rPr>
              <a:t>	def </a:t>
            </a:r>
            <a:r>
              <a:rPr lang="en-US" altLang="zh-CN" sz="1400" dirty="0" err="1" smtClean="0">
                <a:latin typeface="Consolas" pitchFamily="49" charset="0"/>
                <a:cs typeface="Consolas" pitchFamily="49" charset="0"/>
              </a:rPr>
              <a:t>genDefVertex</a:t>
            </a:r>
            <a:r>
              <a:rPr lang="en-US" altLang="zh-CN" sz="1400" dirty="0" smtClean="0">
                <a:latin typeface="Consolas" pitchFamily="49" charset="0"/>
                <a:cs typeface="Consolas" pitchFamily="49" charset="0"/>
              </a:rPr>
              <a:t>(</a:t>
            </a:r>
            <a:r>
              <a:rPr lang="en-US" altLang="zh-CN" sz="1400" dirty="0" err="1" smtClean="0">
                <a:latin typeface="Consolas" pitchFamily="49" charset="0"/>
                <a:cs typeface="Consolas" pitchFamily="49" charset="0"/>
              </a:rPr>
              <a:t>vetexNum,defVal</a:t>
            </a:r>
            <a:r>
              <a:rPr lang="en-US" altLang="zh-CN" sz="1400" dirty="0" smtClean="0">
                <a:latin typeface="Consolas" pitchFamily="49" charset="0"/>
                <a:cs typeface="Consolas" pitchFamily="49" charset="0"/>
              </a:rPr>
              <a:t>): </a:t>
            </a:r>
            <a:r>
              <a:rPr lang="en-US" altLang="zh-CN" sz="1400" dirty="0" err="1" smtClean="0">
                <a:latin typeface="Consolas" pitchFamily="49" charset="0"/>
                <a:cs typeface="Consolas" pitchFamily="49" charset="0"/>
              </a:rPr>
              <a:t>SimpleVertex</a:t>
            </a:r>
            <a:r>
              <a:rPr lang="en-US" altLang="zh-CN" sz="1400" dirty="0" smtClean="0">
                <a:latin typeface="Consolas" pitchFamily="49" charset="0"/>
                <a:cs typeface="Consolas" pitchFamily="49" charset="0"/>
              </a:rPr>
              <a:t>[T]</a:t>
            </a:r>
          </a:p>
          <a:p>
            <a:pPr>
              <a:buNone/>
            </a:pPr>
            <a:r>
              <a:rPr lang="en-US" altLang="zh-CN" sz="1400" dirty="0" smtClean="0">
                <a:latin typeface="Consolas" pitchFamily="49" charset="0"/>
                <a:cs typeface="Consolas" pitchFamily="49" charset="0"/>
              </a:rPr>
              <a:t>}</a:t>
            </a:r>
            <a:endParaRPr lang="zh-CN" altLang="en-US" sz="1400" dirty="0">
              <a:latin typeface="Consolas" pitchFamily="49" charset="0"/>
              <a:cs typeface="Consolas" pitchFamily="49" charset="0"/>
            </a:endParaRPr>
          </a:p>
        </p:txBody>
      </p:sp>
      <p:cxnSp>
        <p:nvCxnSpPr>
          <p:cNvPr id="191" name="直接箭头连接符 190"/>
          <p:cNvCxnSpPr/>
          <p:nvPr/>
        </p:nvCxnSpPr>
        <p:spPr bwMode="auto">
          <a:xfrm>
            <a:off x="4297387" y="5876705"/>
            <a:ext cx="1800200" cy="215974"/>
          </a:xfrm>
          <a:prstGeom prst="straightConnector1">
            <a:avLst/>
          </a:prstGeom>
          <a:noFill/>
          <a:ln w="9525" cap="flat" cmpd="sng" algn="ctr">
            <a:solidFill>
              <a:srgbClr val="C00000"/>
            </a:solidFill>
            <a:prstDash val="solid"/>
            <a:round/>
            <a:headEnd type="none" w="med" len="med"/>
            <a:tailEnd type="arrow"/>
          </a:ln>
          <a:effectLst/>
        </p:spPr>
      </p:cxnSp>
      <p:sp>
        <p:nvSpPr>
          <p:cNvPr id="193" name="TextBox 192"/>
          <p:cNvSpPr txBox="1"/>
          <p:nvPr/>
        </p:nvSpPr>
        <p:spPr>
          <a:xfrm>
            <a:off x="2266063" y="5732723"/>
            <a:ext cx="2236510" cy="400110"/>
          </a:xfrm>
          <a:prstGeom prst="rect">
            <a:avLst/>
          </a:prstGeom>
          <a:noFill/>
        </p:spPr>
        <p:txBody>
          <a:bodyPr wrap="none" rtlCol="0">
            <a:spAutoFit/>
          </a:bodyPr>
          <a:lstStyle/>
          <a:p>
            <a:pPr>
              <a:buNone/>
            </a:pPr>
            <a:r>
              <a:rPr lang="zh-CN" altLang="en-US" sz="2000" b="0" dirty="0" smtClean="0">
                <a:solidFill>
                  <a:schemeClr val="tx1"/>
                </a:solidFill>
                <a:latin typeface="微软雅黑" pitchFamily="34" charset="-122"/>
                <a:ea typeface="微软雅黑" pitchFamily="34" charset="-122"/>
              </a:rPr>
              <a:t>图以邻接矩阵存储</a:t>
            </a:r>
          </a:p>
        </p:txBody>
      </p:sp>
      <p:cxnSp>
        <p:nvCxnSpPr>
          <p:cNvPr id="299" name="直接箭头连接符 298"/>
          <p:cNvCxnSpPr/>
          <p:nvPr/>
        </p:nvCxnSpPr>
        <p:spPr bwMode="auto">
          <a:xfrm flipV="1">
            <a:off x="4297387" y="2637095"/>
            <a:ext cx="2016224" cy="1439827"/>
          </a:xfrm>
          <a:prstGeom prst="straightConnector1">
            <a:avLst/>
          </a:prstGeom>
          <a:noFill/>
          <a:ln w="9525" cap="flat" cmpd="sng" algn="ctr">
            <a:solidFill>
              <a:srgbClr val="C00000"/>
            </a:solidFill>
            <a:prstDash val="solid"/>
            <a:round/>
            <a:headEnd type="none" w="med" len="med"/>
            <a:tailEnd type="arrow"/>
          </a:ln>
          <a:effectLst/>
        </p:spPr>
      </p:cxnSp>
      <p:sp>
        <p:nvSpPr>
          <p:cNvPr id="300" name="TextBox 299"/>
          <p:cNvSpPr txBox="1"/>
          <p:nvPr/>
        </p:nvSpPr>
        <p:spPr>
          <a:xfrm>
            <a:off x="1489075" y="4095326"/>
            <a:ext cx="3114955" cy="400110"/>
          </a:xfrm>
          <a:prstGeom prst="rect">
            <a:avLst/>
          </a:prstGeom>
          <a:noFill/>
        </p:spPr>
        <p:txBody>
          <a:bodyPr wrap="none" rtlCol="0">
            <a:spAutoFit/>
          </a:bodyPr>
          <a:lstStyle/>
          <a:p>
            <a:pPr>
              <a:buNone/>
            </a:pPr>
            <a:r>
              <a:rPr lang="zh-CN" altLang="en-US" sz="2000" b="0" dirty="0" smtClean="0">
                <a:solidFill>
                  <a:schemeClr val="tx1"/>
                </a:solidFill>
                <a:latin typeface="微软雅黑" pitchFamily="34" charset="-122"/>
                <a:ea typeface="微软雅黑" pitchFamily="34" charset="-122"/>
              </a:rPr>
              <a:t>支持矩阵乘矩阵</a:t>
            </a:r>
            <a:r>
              <a:rPr lang="en-US" altLang="zh-CN" sz="2000" b="0" dirty="0" smtClean="0">
                <a:solidFill>
                  <a:schemeClr val="tx1"/>
                </a:solidFill>
                <a:latin typeface="微软雅黑" pitchFamily="34" charset="-122"/>
                <a:ea typeface="微软雅黑" pitchFamily="34" charset="-122"/>
              </a:rPr>
              <a:t>/</a:t>
            </a:r>
            <a:r>
              <a:rPr lang="zh-CN" altLang="en-US" sz="2000" b="0" dirty="0" smtClean="0">
                <a:solidFill>
                  <a:schemeClr val="tx1"/>
                </a:solidFill>
                <a:latin typeface="微软雅黑" pitchFamily="34" charset="-122"/>
                <a:ea typeface="微软雅黑" pitchFamily="34" charset="-122"/>
              </a:rPr>
              <a:t>向量运算</a:t>
            </a:r>
          </a:p>
        </p:txBody>
      </p:sp>
      <p:sp>
        <p:nvSpPr>
          <p:cNvPr id="304" name="TextBox 303"/>
          <p:cNvSpPr txBox="1"/>
          <p:nvPr/>
        </p:nvSpPr>
        <p:spPr>
          <a:xfrm>
            <a:off x="2266063" y="4599265"/>
            <a:ext cx="2236510" cy="400110"/>
          </a:xfrm>
          <a:prstGeom prst="rect">
            <a:avLst/>
          </a:prstGeom>
          <a:noFill/>
        </p:spPr>
        <p:txBody>
          <a:bodyPr wrap="none" rtlCol="0">
            <a:spAutoFit/>
          </a:bodyPr>
          <a:lstStyle/>
          <a:p>
            <a:pPr>
              <a:buNone/>
            </a:pPr>
            <a:r>
              <a:rPr lang="zh-CN" altLang="en-US" sz="2000" b="0" dirty="0" smtClean="0">
                <a:solidFill>
                  <a:schemeClr val="tx1"/>
                </a:solidFill>
                <a:latin typeface="微软雅黑" pitchFamily="34" charset="-122"/>
                <a:ea typeface="微软雅黑" pitchFamily="34" charset="-122"/>
              </a:rPr>
              <a:t>支持图自定义运算</a:t>
            </a:r>
          </a:p>
        </p:txBody>
      </p:sp>
      <p:sp>
        <p:nvSpPr>
          <p:cNvPr id="19" name="TextBox 18"/>
          <p:cNvSpPr txBox="1"/>
          <p:nvPr/>
        </p:nvSpPr>
        <p:spPr>
          <a:xfrm>
            <a:off x="2035229" y="5175196"/>
            <a:ext cx="2492990" cy="400110"/>
          </a:xfrm>
          <a:prstGeom prst="rect">
            <a:avLst/>
          </a:prstGeom>
          <a:noFill/>
        </p:spPr>
        <p:txBody>
          <a:bodyPr wrap="none" rtlCol="0">
            <a:spAutoFit/>
          </a:bodyPr>
          <a:lstStyle/>
          <a:p>
            <a:pPr>
              <a:buNone/>
            </a:pPr>
            <a:r>
              <a:rPr lang="zh-CN" altLang="en-US" sz="2000" b="0" dirty="0" smtClean="0">
                <a:solidFill>
                  <a:schemeClr val="tx1"/>
                </a:solidFill>
                <a:latin typeface="微软雅黑" pitchFamily="34" charset="-122"/>
                <a:ea typeface="微软雅黑" pitchFamily="34" charset="-122"/>
              </a:rPr>
              <a:t>顶点集以列向量存储</a:t>
            </a:r>
          </a:p>
        </p:txBody>
      </p:sp>
      <p:cxnSp>
        <p:nvCxnSpPr>
          <p:cNvPr id="20" name="直接箭头连接符 19"/>
          <p:cNvCxnSpPr>
            <a:stCxn id="19" idx="3"/>
          </p:cNvCxnSpPr>
          <p:nvPr/>
        </p:nvCxnSpPr>
        <p:spPr bwMode="auto">
          <a:xfrm flipV="1">
            <a:off x="4528219" y="5228784"/>
            <a:ext cx="1281336" cy="146467"/>
          </a:xfrm>
          <a:prstGeom prst="straightConnector1">
            <a:avLst/>
          </a:prstGeom>
          <a:noFill/>
          <a:ln w="9525" cap="flat" cmpd="sng" algn="ctr">
            <a:solidFill>
              <a:srgbClr val="C00000"/>
            </a:solidFill>
            <a:prstDash val="solid"/>
            <a:round/>
            <a:headEnd type="none" w="med" len="med"/>
            <a:tailEnd type="arrow"/>
          </a:ln>
          <a:effectLst/>
        </p:spPr>
      </p:cxnSp>
      <p:cxnSp>
        <p:nvCxnSpPr>
          <p:cNvPr id="32" name="直接箭头连接符 31"/>
          <p:cNvCxnSpPr/>
          <p:nvPr/>
        </p:nvCxnSpPr>
        <p:spPr bwMode="auto">
          <a:xfrm flipV="1">
            <a:off x="4297387" y="3285017"/>
            <a:ext cx="1800200" cy="1367835"/>
          </a:xfrm>
          <a:prstGeom prst="straightConnector1">
            <a:avLst/>
          </a:prstGeom>
          <a:noFill/>
          <a:ln w="9525" cap="flat" cmpd="sng" algn="ctr">
            <a:solidFill>
              <a:srgbClr val="C00000"/>
            </a:solidFill>
            <a:prstDash val="solid"/>
            <a:round/>
            <a:headEnd type="none" w="med" len="med"/>
            <a:tailEnd type="arrow"/>
          </a:ln>
          <a:effectLst/>
        </p:spPr>
      </p:cxn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431484" y="164637"/>
            <a:ext cx="11332209" cy="864096"/>
          </a:xfrm>
          <a:prstGeom prst="rect">
            <a:avLst/>
          </a:prstGeom>
          <a:noFill/>
          <a:ln w="9525" algn="ctr">
            <a:noFill/>
            <a:miter lim="800000"/>
            <a:headEnd/>
            <a:tailEnd/>
          </a:ln>
          <a:effectLst/>
        </p:spPr>
        <p:txBody>
          <a:bodyPr vert="horz" wrap="square" lIns="91416" tIns="45706" rIns="91416" bIns="45706" numCol="1" anchor="ctr" anchorCtr="0" compatLnSpc="1">
            <a:prstTxWarp prst="textNoShape">
              <a:avLst/>
            </a:prstTxWarp>
          </a:bodyPr>
          <a:lstStyle/>
          <a:p>
            <a:pPr defTabSz="814640">
              <a:lnSpc>
                <a:spcPct val="100000"/>
              </a:lnSpc>
              <a:spcBef>
                <a:spcPct val="0"/>
              </a:spcBef>
              <a:buNone/>
            </a:pPr>
            <a:r>
              <a:rPr lang="en-US" altLang="zh-CN" sz="2700" dirty="0" smtClean="0">
                <a:solidFill>
                  <a:srgbClr val="990000"/>
                </a:solidFill>
                <a:latin typeface="微软雅黑" pitchFamily="34" charset="-122"/>
                <a:ea typeface="微软雅黑" pitchFamily="34" charset="-122"/>
                <a:cs typeface="+mj-cs"/>
              </a:rPr>
              <a:t>HIMM</a:t>
            </a:r>
            <a:r>
              <a:rPr lang="zh-CN" altLang="en-US" sz="2700" dirty="0" smtClean="0">
                <a:solidFill>
                  <a:srgbClr val="990000"/>
                </a:solidFill>
                <a:latin typeface="微软雅黑" pitchFamily="34" charset="-122"/>
                <a:ea typeface="微软雅黑" pitchFamily="34" charset="-122"/>
                <a:cs typeface="+mj-cs"/>
              </a:rPr>
              <a:t>模型：</a:t>
            </a:r>
            <a:r>
              <a:rPr lang="en-US" altLang="zh-CN" sz="2700" dirty="0" smtClean="0">
                <a:solidFill>
                  <a:srgbClr val="990000"/>
                </a:solidFill>
                <a:latin typeface="微软雅黑" pitchFamily="34" charset="-122"/>
                <a:ea typeface="微软雅黑" pitchFamily="34" charset="-122"/>
                <a:cs typeface="+mj-cs"/>
              </a:rPr>
              <a:t>Hybrid Iterative Matrix Multiplication</a:t>
            </a:r>
          </a:p>
        </p:txBody>
      </p:sp>
      <p:sp>
        <p:nvSpPr>
          <p:cNvPr id="58" name="页脚占位符 3"/>
          <p:cNvSpPr txBox="1">
            <a:spLocks noGrp="1"/>
          </p:cNvSpPr>
          <p:nvPr/>
        </p:nvSpPr>
        <p:spPr bwMode="auto">
          <a:xfrm>
            <a:off x="9398377" y="8509012"/>
            <a:ext cx="2845541" cy="325967"/>
          </a:xfrm>
          <a:prstGeom prst="rect">
            <a:avLst/>
          </a:prstGeom>
          <a:noFill/>
          <a:ln w="9525">
            <a:noFill/>
            <a:miter lim="800000"/>
            <a:headEnd/>
            <a:tailEnd/>
          </a:ln>
        </p:spPr>
        <p:txBody>
          <a:bodyPr lIns="108692" tIns="54348" rIns="108692" bIns="54348"/>
          <a:lstStyle/>
          <a:p>
            <a:pPr defTabSz="1086016">
              <a:lnSpc>
                <a:spcPct val="100000"/>
              </a:lnSpc>
              <a:spcBef>
                <a:spcPct val="0"/>
              </a:spcBef>
              <a:buNone/>
            </a:pPr>
            <a:r>
              <a:rPr lang="en-US" altLang="zh-CN" sz="2400" b="0" dirty="0">
                <a:solidFill>
                  <a:srgbClr val="000000"/>
                </a:solidFill>
                <a:latin typeface="微软雅黑" pitchFamily="34" charset="-122"/>
                <a:ea typeface="微软雅黑" pitchFamily="34" charset="-122"/>
              </a:rPr>
              <a:t>   </a:t>
            </a:r>
          </a:p>
          <a:p>
            <a:pPr defTabSz="1086016">
              <a:lnSpc>
                <a:spcPct val="100000"/>
              </a:lnSpc>
              <a:spcBef>
                <a:spcPct val="0"/>
              </a:spcBef>
              <a:buNone/>
            </a:pPr>
            <a:r>
              <a:rPr lang="en-US" altLang="zh-CN" sz="2400" b="0" dirty="0">
                <a:solidFill>
                  <a:srgbClr val="000000"/>
                </a:solidFill>
                <a:latin typeface="微软雅黑" pitchFamily="34" charset="-122"/>
                <a:ea typeface="微软雅黑" pitchFamily="34" charset="-122"/>
              </a:rPr>
              <a:t>   </a:t>
            </a:r>
          </a:p>
        </p:txBody>
      </p:sp>
      <p:sp>
        <p:nvSpPr>
          <p:cNvPr id="157" name="页脚占位符 3"/>
          <p:cNvSpPr txBox="1">
            <a:spLocks noGrp="1"/>
          </p:cNvSpPr>
          <p:nvPr/>
        </p:nvSpPr>
        <p:spPr bwMode="auto">
          <a:xfrm>
            <a:off x="9398377" y="8509012"/>
            <a:ext cx="2845541" cy="325967"/>
          </a:xfrm>
          <a:prstGeom prst="rect">
            <a:avLst/>
          </a:prstGeom>
          <a:noFill/>
          <a:ln w="9525">
            <a:noFill/>
            <a:miter lim="800000"/>
            <a:headEnd/>
            <a:tailEnd/>
          </a:ln>
        </p:spPr>
        <p:txBody>
          <a:bodyPr lIns="108692" tIns="54348" rIns="108692" bIns="54348"/>
          <a:lstStyle/>
          <a:p>
            <a:pPr defTabSz="1086016">
              <a:lnSpc>
                <a:spcPct val="100000"/>
              </a:lnSpc>
              <a:spcBef>
                <a:spcPct val="0"/>
              </a:spcBef>
              <a:buNone/>
            </a:pPr>
            <a:r>
              <a:rPr lang="en-US" altLang="zh-CN" sz="2400" b="0" dirty="0">
                <a:solidFill>
                  <a:srgbClr val="000000"/>
                </a:solidFill>
                <a:latin typeface="微软雅黑" pitchFamily="34" charset="-122"/>
                <a:ea typeface="微软雅黑" pitchFamily="34" charset="-122"/>
              </a:rPr>
              <a:t>   </a:t>
            </a:r>
          </a:p>
          <a:p>
            <a:pPr defTabSz="1086016">
              <a:lnSpc>
                <a:spcPct val="100000"/>
              </a:lnSpc>
              <a:spcBef>
                <a:spcPct val="0"/>
              </a:spcBef>
              <a:buNone/>
            </a:pPr>
            <a:r>
              <a:rPr lang="en-US" altLang="zh-CN" sz="2400" b="0" dirty="0">
                <a:solidFill>
                  <a:srgbClr val="000000"/>
                </a:solidFill>
                <a:latin typeface="微软雅黑" pitchFamily="34" charset="-122"/>
                <a:ea typeface="微软雅黑" pitchFamily="34" charset="-122"/>
              </a:rPr>
              <a:t>   </a:t>
            </a:r>
          </a:p>
        </p:txBody>
      </p:sp>
      <p:sp>
        <p:nvSpPr>
          <p:cNvPr id="189" name="矩形 188"/>
          <p:cNvSpPr/>
          <p:nvPr/>
        </p:nvSpPr>
        <p:spPr>
          <a:xfrm>
            <a:off x="552971" y="909303"/>
            <a:ext cx="10873208" cy="353943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buNone/>
            </a:pPr>
            <a:r>
              <a:rPr lang="en-US" altLang="zh-CN" sz="1400" dirty="0" smtClean="0">
                <a:latin typeface="Consolas" pitchFamily="49" charset="0"/>
                <a:cs typeface="Consolas" pitchFamily="49" charset="0"/>
              </a:rPr>
              <a:t>object Operator{ 	</a:t>
            </a:r>
          </a:p>
          <a:p>
            <a:pPr>
              <a:buNone/>
            </a:pPr>
            <a:r>
              <a:rPr lang="en-US" altLang="zh-CN" sz="1400" dirty="0" smtClean="0">
                <a:latin typeface="Consolas" pitchFamily="49" charset="0"/>
                <a:cs typeface="Consolas" pitchFamily="49" charset="0"/>
              </a:rPr>
              <a:t>	def max(</a:t>
            </a:r>
            <a:r>
              <a:rPr lang="en-US" altLang="zh-CN" sz="1400" dirty="0" err="1" smtClean="0">
                <a:latin typeface="Consolas" pitchFamily="49" charset="0"/>
                <a:cs typeface="Consolas" pitchFamily="49" charset="0"/>
              </a:rPr>
              <a:t>vector:SimpleVector</a:t>
            </a:r>
            <a:r>
              <a:rPr lang="en-US" altLang="zh-CN" sz="1400" dirty="0" smtClean="0">
                <a:latin typeface="Consolas" pitchFamily="49" charset="0"/>
                <a:cs typeface="Consolas" pitchFamily="49" charset="0"/>
              </a:rPr>
              <a:t>)</a:t>
            </a:r>
            <a:r>
              <a:rPr lang="zh-CN" altLang="en-US" sz="1400" dirty="0" smtClean="0">
                <a:latin typeface="Consolas" pitchFamily="49" charset="0"/>
                <a:cs typeface="Consolas" pitchFamily="49" charset="0"/>
              </a:rPr>
              <a:t>：</a:t>
            </a:r>
            <a:r>
              <a:rPr lang="en-US" altLang="zh-CN" sz="1400" dirty="0" err="1" smtClean="0">
                <a:latin typeface="Consolas" pitchFamily="49" charset="0"/>
                <a:cs typeface="Consolas" pitchFamily="49" charset="0"/>
              </a:rPr>
              <a:t>AnyVal</a:t>
            </a:r>
            <a:endParaRPr lang="en-US" altLang="zh-CN" sz="1400" dirty="0" smtClean="0">
              <a:latin typeface="Consolas" pitchFamily="49" charset="0"/>
              <a:cs typeface="Consolas" pitchFamily="49" charset="0"/>
            </a:endParaRPr>
          </a:p>
          <a:p>
            <a:pPr>
              <a:buNone/>
            </a:pPr>
            <a:r>
              <a:rPr lang="en-US" altLang="zh-CN" sz="1400" dirty="0" smtClean="0">
                <a:latin typeface="Consolas" pitchFamily="49" charset="0"/>
                <a:cs typeface="Consolas" pitchFamily="49" charset="0"/>
              </a:rPr>
              <a:t>	def min(</a:t>
            </a:r>
            <a:r>
              <a:rPr lang="en-US" altLang="zh-CN" sz="1400" dirty="0" err="1" smtClean="0">
                <a:latin typeface="Consolas" pitchFamily="49" charset="0"/>
                <a:cs typeface="Consolas" pitchFamily="49" charset="0"/>
              </a:rPr>
              <a:t>vector:SimpleVector</a:t>
            </a:r>
            <a:r>
              <a:rPr lang="en-US" altLang="zh-CN" sz="1400" dirty="0" smtClean="0">
                <a:latin typeface="Consolas" pitchFamily="49" charset="0"/>
                <a:cs typeface="Consolas" pitchFamily="49" charset="0"/>
              </a:rPr>
              <a:t>)</a:t>
            </a:r>
            <a:r>
              <a:rPr lang="zh-CN" altLang="en-US" sz="1400" dirty="0" smtClean="0">
                <a:latin typeface="Consolas" pitchFamily="49" charset="0"/>
                <a:cs typeface="Consolas" pitchFamily="49" charset="0"/>
              </a:rPr>
              <a:t>：</a:t>
            </a:r>
            <a:r>
              <a:rPr lang="en-US" altLang="zh-CN" sz="1400" dirty="0" err="1" smtClean="0">
                <a:latin typeface="Consolas" pitchFamily="49" charset="0"/>
                <a:cs typeface="Consolas" pitchFamily="49" charset="0"/>
              </a:rPr>
              <a:t>AnyVal</a:t>
            </a:r>
            <a:endParaRPr lang="en-US" altLang="zh-CN" sz="1400" dirty="0" smtClean="0">
              <a:latin typeface="Consolas" pitchFamily="49" charset="0"/>
              <a:cs typeface="Consolas" pitchFamily="49" charset="0"/>
            </a:endParaRPr>
          </a:p>
          <a:p>
            <a:pPr>
              <a:buNone/>
            </a:pPr>
            <a:r>
              <a:rPr lang="en-US" altLang="zh-CN" sz="1400" dirty="0" smtClean="0">
                <a:solidFill>
                  <a:srgbClr val="0000FF"/>
                </a:solidFill>
                <a:latin typeface="Consolas" pitchFamily="49" charset="0"/>
                <a:cs typeface="Consolas" pitchFamily="49" charset="0"/>
              </a:rPr>
              <a:t>	//</a:t>
            </a:r>
            <a:r>
              <a:rPr lang="zh-CN" altLang="en-US" sz="1400" dirty="0" smtClean="0">
                <a:solidFill>
                  <a:srgbClr val="0000FF"/>
                </a:solidFill>
                <a:latin typeface="Consolas" pitchFamily="49" charset="0"/>
                <a:cs typeface="Consolas" pitchFamily="49" charset="0"/>
              </a:rPr>
              <a:t>取众数，即出现频率最高的元素</a:t>
            </a:r>
            <a:endParaRPr lang="en-US" altLang="zh-CN" sz="1400" dirty="0" smtClean="0">
              <a:latin typeface="Consolas" pitchFamily="49" charset="0"/>
              <a:cs typeface="Consolas" pitchFamily="49" charset="0"/>
            </a:endParaRPr>
          </a:p>
          <a:p>
            <a:pPr>
              <a:buNone/>
            </a:pPr>
            <a:r>
              <a:rPr lang="en-US" altLang="zh-CN" sz="1400" dirty="0" smtClean="0">
                <a:latin typeface="Consolas" pitchFamily="49" charset="0"/>
                <a:cs typeface="Consolas" pitchFamily="49" charset="0"/>
              </a:rPr>
              <a:t>	def mode(</a:t>
            </a:r>
            <a:r>
              <a:rPr lang="en-US" altLang="zh-CN" sz="1400" dirty="0" err="1" smtClean="0">
                <a:latin typeface="Consolas" pitchFamily="49" charset="0"/>
                <a:cs typeface="Consolas" pitchFamily="49" charset="0"/>
              </a:rPr>
              <a:t>vector:SimpleVector</a:t>
            </a:r>
            <a:r>
              <a:rPr lang="en-US" altLang="zh-CN" sz="1400" dirty="0" smtClean="0">
                <a:latin typeface="Consolas" pitchFamily="49" charset="0"/>
                <a:cs typeface="Consolas" pitchFamily="49" charset="0"/>
              </a:rPr>
              <a:t>)</a:t>
            </a:r>
            <a:r>
              <a:rPr lang="zh-CN" altLang="en-US" sz="1400" dirty="0" smtClean="0">
                <a:latin typeface="Consolas" pitchFamily="49" charset="0"/>
                <a:cs typeface="Consolas" pitchFamily="49" charset="0"/>
              </a:rPr>
              <a:t>：</a:t>
            </a:r>
            <a:r>
              <a:rPr lang="en-US" altLang="zh-CN" sz="1400" dirty="0" err="1" smtClean="0">
                <a:latin typeface="Consolas" pitchFamily="49" charset="0"/>
                <a:cs typeface="Consolas" pitchFamily="49" charset="0"/>
              </a:rPr>
              <a:t>AnyVal</a:t>
            </a:r>
            <a:endParaRPr lang="en-US" altLang="zh-CN" sz="1400" dirty="0" smtClean="0">
              <a:latin typeface="Consolas" pitchFamily="49" charset="0"/>
              <a:cs typeface="Consolas" pitchFamily="49" charset="0"/>
            </a:endParaRPr>
          </a:p>
          <a:p>
            <a:pPr>
              <a:buNone/>
            </a:pPr>
            <a:r>
              <a:rPr lang="en-US" altLang="zh-CN" sz="1400" dirty="0" smtClean="0">
                <a:latin typeface="Consolas" pitchFamily="49" charset="0"/>
                <a:cs typeface="Consolas" pitchFamily="49" charset="0"/>
              </a:rPr>
              <a:t>	</a:t>
            </a:r>
          </a:p>
          <a:p>
            <a:pPr>
              <a:buNone/>
            </a:pPr>
            <a:r>
              <a:rPr lang="en-US" altLang="zh-CN" sz="1400" dirty="0" smtClean="0">
                <a:latin typeface="Consolas" pitchFamily="49" charset="0"/>
                <a:cs typeface="Consolas" pitchFamily="49" charset="0"/>
              </a:rPr>
              <a:t>	</a:t>
            </a:r>
            <a:r>
              <a:rPr lang="en-US" altLang="zh-CN" sz="1400" dirty="0" smtClean="0">
                <a:solidFill>
                  <a:srgbClr val="0000FF"/>
                </a:solidFill>
                <a:latin typeface="Consolas" pitchFamily="49" charset="0"/>
                <a:cs typeface="Consolas" pitchFamily="49" charset="0"/>
              </a:rPr>
              <a:t>//</a:t>
            </a:r>
            <a:r>
              <a:rPr lang="zh-CN" altLang="en-US" sz="1400" dirty="0" smtClean="0">
                <a:solidFill>
                  <a:srgbClr val="0000FF"/>
                </a:solidFill>
                <a:latin typeface="Consolas" pitchFamily="49" charset="0"/>
                <a:cs typeface="Consolas" pitchFamily="49" charset="0"/>
              </a:rPr>
              <a:t>忽略等于</a:t>
            </a:r>
            <a:r>
              <a:rPr lang="en-US" altLang="zh-CN" sz="1400" dirty="0" smtClean="0">
                <a:solidFill>
                  <a:srgbClr val="0000FF"/>
                </a:solidFill>
                <a:latin typeface="Consolas" pitchFamily="49" charset="0"/>
                <a:cs typeface="Consolas" pitchFamily="49" charset="0"/>
              </a:rPr>
              <a:t>0</a:t>
            </a:r>
            <a:r>
              <a:rPr lang="zh-CN" altLang="en-US" sz="1400" dirty="0" smtClean="0">
                <a:solidFill>
                  <a:srgbClr val="0000FF"/>
                </a:solidFill>
                <a:latin typeface="Consolas" pitchFamily="49" charset="0"/>
                <a:cs typeface="Consolas" pitchFamily="49" charset="0"/>
              </a:rPr>
              <a:t>的元素，在剩余元素中取最大值</a:t>
            </a:r>
            <a:endParaRPr lang="en-US" altLang="zh-CN" sz="1400" dirty="0" smtClean="0">
              <a:solidFill>
                <a:srgbClr val="0000FF"/>
              </a:solidFill>
              <a:latin typeface="Consolas" pitchFamily="49" charset="0"/>
              <a:cs typeface="Consolas" pitchFamily="49" charset="0"/>
            </a:endParaRPr>
          </a:p>
          <a:p>
            <a:pPr>
              <a:buNone/>
            </a:pPr>
            <a:r>
              <a:rPr lang="en-US" altLang="zh-CN" sz="1400" dirty="0" smtClean="0">
                <a:latin typeface="Consolas" pitchFamily="49" charset="0"/>
                <a:cs typeface="Consolas" pitchFamily="49" charset="0"/>
              </a:rPr>
              <a:t>	def max-0(</a:t>
            </a:r>
            <a:r>
              <a:rPr lang="en-US" altLang="zh-CN" sz="1400" dirty="0" err="1" smtClean="0">
                <a:latin typeface="Consolas" pitchFamily="49" charset="0"/>
                <a:cs typeface="Consolas" pitchFamily="49" charset="0"/>
              </a:rPr>
              <a:t>vector:SimpleVector</a:t>
            </a:r>
            <a:r>
              <a:rPr lang="en-US" altLang="zh-CN" sz="1400" dirty="0" smtClean="0">
                <a:latin typeface="Consolas" pitchFamily="49" charset="0"/>
                <a:cs typeface="Consolas" pitchFamily="49" charset="0"/>
              </a:rPr>
              <a:t>)</a:t>
            </a:r>
            <a:r>
              <a:rPr lang="zh-CN" altLang="en-US" sz="1400" dirty="0" smtClean="0">
                <a:latin typeface="Consolas" pitchFamily="49" charset="0"/>
                <a:cs typeface="Consolas" pitchFamily="49" charset="0"/>
              </a:rPr>
              <a:t>：</a:t>
            </a:r>
            <a:r>
              <a:rPr lang="en-US" altLang="zh-CN" sz="1400" dirty="0" err="1" smtClean="0">
                <a:latin typeface="Consolas" pitchFamily="49" charset="0"/>
                <a:cs typeface="Consolas" pitchFamily="49" charset="0"/>
              </a:rPr>
              <a:t>AnyVal</a:t>
            </a:r>
            <a:endParaRPr lang="en-US" altLang="zh-CN" sz="1400" dirty="0" smtClean="0">
              <a:latin typeface="Consolas" pitchFamily="49" charset="0"/>
              <a:cs typeface="Consolas" pitchFamily="49" charset="0"/>
            </a:endParaRPr>
          </a:p>
          <a:p>
            <a:pPr>
              <a:buNone/>
            </a:pPr>
            <a:r>
              <a:rPr lang="en-US" altLang="zh-CN" sz="1400" dirty="0" smtClean="0">
                <a:latin typeface="Consolas" pitchFamily="49" charset="0"/>
                <a:cs typeface="Consolas" pitchFamily="49" charset="0"/>
              </a:rPr>
              <a:t>	def min-0(</a:t>
            </a:r>
            <a:r>
              <a:rPr lang="en-US" altLang="zh-CN" sz="1400" dirty="0" err="1" smtClean="0">
                <a:latin typeface="Consolas" pitchFamily="49" charset="0"/>
                <a:cs typeface="Consolas" pitchFamily="49" charset="0"/>
              </a:rPr>
              <a:t>vector:SimpleVector</a:t>
            </a:r>
            <a:r>
              <a:rPr lang="en-US" altLang="zh-CN" sz="1400" dirty="0" smtClean="0">
                <a:latin typeface="Consolas" pitchFamily="49" charset="0"/>
                <a:cs typeface="Consolas" pitchFamily="49" charset="0"/>
              </a:rPr>
              <a:t>)</a:t>
            </a:r>
            <a:r>
              <a:rPr lang="zh-CN" altLang="en-US" sz="1400" dirty="0" smtClean="0">
                <a:latin typeface="Consolas" pitchFamily="49" charset="0"/>
                <a:cs typeface="Consolas" pitchFamily="49" charset="0"/>
              </a:rPr>
              <a:t>：</a:t>
            </a:r>
            <a:r>
              <a:rPr lang="en-US" altLang="zh-CN" sz="1400" dirty="0" err="1" smtClean="0">
                <a:latin typeface="Consolas" pitchFamily="49" charset="0"/>
                <a:cs typeface="Consolas" pitchFamily="49" charset="0"/>
              </a:rPr>
              <a:t>AnyVal</a:t>
            </a:r>
            <a:endParaRPr lang="en-US" altLang="zh-CN" sz="1400" dirty="0" smtClean="0">
              <a:latin typeface="Consolas" pitchFamily="49" charset="0"/>
              <a:cs typeface="Consolas" pitchFamily="49" charset="0"/>
            </a:endParaRPr>
          </a:p>
          <a:p>
            <a:pPr>
              <a:buNone/>
            </a:pPr>
            <a:r>
              <a:rPr lang="en-US" altLang="zh-CN" sz="1400" dirty="0" smtClean="0">
                <a:latin typeface="Consolas" pitchFamily="49" charset="0"/>
                <a:cs typeface="Consolas" pitchFamily="49" charset="0"/>
              </a:rPr>
              <a:t>	def mode-0(</a:t>
            </a:r>
            <a:r>
              <a:rPr lang="en-US" altLang="zh-CN" sz="1400" dirty="0" err="1" smtClean="0">
                <a:latin typeface="Consolas" pitchFamily="49" charset="0"/>
                <a:cs typeface="Consolas" pitchFamily="49" charset="0"/>
              </a:rPr>
              <a:t>vector:SimpleVector</a:t>
            </a:r>
            <a:r>
              <a:rPr lang="en-US" altLang="zh-CN" sz="1400" dirty="0" smtClean="0">
                <a:latin typeface="Consolas" pitchFamily="49" charset="0"/>
                <a:cs typeface="Consolas" pitchFamily="49" charset="0"/>
              </a:rPr>
              <a:t>)</a:t>
            </a:r>
            <a:r>
              <a:rPr lang="zh-CN" altLang="en-US" sz="1400" dirty="0" smtClean="0">
                <a:latin typeface="Consolas" pitchFamily="49" charset="0"/>
                <a:cs typeface="Consolas" pitchFamily="49" charset="0"/>
              </a:rPr>
              <a:t>：</a:t>
            </a:r>
            <a:r>
              <a:rPr lang="en-US" altLang="zh-CN" sz="1400" dirty="0" err="1" smtClean="0">
                <a:latin typeface="Consolas" pitchFamily="49" charset="0"/>
                <a:cs typeface="Consolas" pitchFamily="49" charset="0"/>
              </a:rPr>
              <a:t>AnyVal</a:t>
            </a:r>
            <a:endParaRPr lang="en-US" altLang="zh-CN" sz="1400" dirty="0" smtClean="0">
              <a:latin typeface="Consolas" pitchFamily="49" charset="0"/>
              <a:cs typeface="Consolas" pitchFamily="49" charset="0"/>
            </a:endParaRPr>
          </a:p>
          <a:p>
            <a:pPr>
              <a:buNone/>
            </a:pPr>
            <a:r>
              <a:rPr lang="en-US" altLang="zh-CN" sz="1400" dirty="0" smtClean="0">
                <a:latin typeface="Consolas" pitchFamily="49" charset="0"/>
                <a:cs typeface="Consolas" pitchFamily="49" charset="0"/>
              </a:rPr>
              <a:t>		</a:t>
            </a:r>
          </a:p>
          <a:p>
            <a:pPr>
              <a:buNone/>
            </a:pPr>
            <a:r>
              <a:rPr lang="en-US" altLang="zh-CN" sz="1400" dirty="0" smtClean="0">
                <a:latin typeface="Consolas" pitchFamily="49" charset="0"/>
                <a:cs typeface="Consolas" pitchFamily="49" charset="0"/>
              </a:rPr>
              <a:t>	</a:t>
            </a:r>
            <a:r>
              <a:rPr lang="en-US" altLang="zh-CN" sz="1400" dirty="0" smtClean="0">
                <a:solidFill>
                  <a:srgbClr val="0000FF"/>
                </a:solidFill>
                <a:latin typeface="Consolas" pitchFamily="49" charset="0"/>
                <a:cs typeface="Consolas" pitchFamily="49" charset="0"/>
              </a:rPr>
              <a:t>//</a:t>
            </a:r>
            <a:r>
              <a:rPr lang="zh-CN" altLang="en-US" sz="1400" dirty="0" smtClean="0">
                <a:solidFill>
                  <a:srgbClr val="0000FF"/>
                </a:solidFill>
                <a:latin typeface="Consolas" pitchFamily="49" charset="0"/>
                <a:cs typeface="Consolas" pitchFamily="49" charset="0"/>
              </a:rPr>
              <a:t>若是两个同等规模的向量，则返回结果是每个分量取最小值得到的向量</a:t>
            </a:r>
            <a:endParaRPr lang="en-US" altLang="zh-CN" sz="1400" dirty="0" smtClean="0">
              <a:solidFill>
                <a:srgbClr val="0000FF"/>
              </a:solidFill>
              <a:latin typeface="Consolas" pitchFamily="49" charset="0"/>
              <a:cs typeface="Consolas" pitchFamily="49" charset="0"/>
            </a:endParaRPr>
          </a:p>
          <a:p>
            <a:pPr>
              <a:buNone/>
            </a:pPr>
            <a:r>
              <a:rPr lang="en-US" altLang="zh-CN" sz="1400" dirty="0" smtClean="0">
                <a:latin typeface="Consolas" pitchFamily="49" charset="0"/>
                <a:cs typeface="Consolas" pitchFamily="49" charset="0"/>
              </a:rPr>
              <a:t>	def min(</a:t>
            </a:r>
            <a:r>
              <a:rPr lang="en-US" altLang="zh-CN" sz="1400" dirty="0" err="1" smtClean="0">
                <a:latin typeface="Consolas" pitchFamily="49" charset="0"/>
                <a:cs typeface="Consolas" pitchFamily="49" charset="0"/>
              </a:rPr>
              <a:t>vectorA:SimpleVector,VectorB:SimpleVector</a:t>
            </a:r>
            <a:r>
              <a:rPr lang="en-US" altLang="zh-CN" sz="1400" dirty="0" smtClean="0">
                <a:latin typeface="Consolas" pitchFamily="49" charset="0"/>
                <a:cs typeface="Consolas" pitchFamily="49" charset="0"/>
              </a:rPr>
              <a:t>):</a:t>
            </a:r>
            <a:r>
              <a:rPr lang="en-US" altLang="zh-CN" sz="1400" dirty="0" err="1" smtClean="0">
                <a:latin typeface="Consolas" pitchFamily="49" charset="0"/>
                <a:cs typeface="Consolas" pitchFamily="49" charset="0"/>
              </a:rPr>
              <a:t>AnyVal</a:t>
            </a:r>
            <a:endParaRPr lang="en-US" altLang="zh-CN" sz="1400" dirty="0" smtClean="0">
              <a:latin typeface="Consolas" pitchFamily="49" charset="0"/>
              <a:cs typeface="Consolas" pitchFamily="49" charset="0"/>
            </a:endParaRPr>
          </a:p>
          <a:p>
            <a:pPr>
              <a:buNone/>
            </a:pPr>
            <a:r>
              <a:rPr lang="en-US" altLang="zh-CN" sz="1400" dirty="0" smtClean="0">
                <a:latin typeface="Consolas" pitchFamily="49" charset="0"/>
                <a:cs typeface="Consolas" pitchFamily="49" charset="0"/>
              </a:rPr>
              <a:t>	def max(</a:t>
            </a:r>
            <a:r>
              <a:rPr lang="en-US" altLang="zh-CN" sz="1400" dirty="0" err="1" smtClean="0">
                <a:latin typeface="Consolas" pitchFamily="49" charset="0"/>
                <a:cs typeface="Consolas" pitchFamily="49" charset="0"/>
              </a:rPr>
              <a:t>vectorA:SimpleVector,VectorB:SimpleVector</a:t>
            </a:r>
            <a:r>
              <a:rPr lang="en-US" altLang="zh-CN" sz="1400" dirty="0" smtClean="0">
                <a:latin typeface="Consolas" pitchFamily="49" charset="0"/>
                <a:cs typeface="Consolas" pitchFamily="49" charset="0"/>
              </a:rPr>
              <a:t>):</a:t>
            </a:r>
            <a:r>
              <a:rPr lang="en-US" altLang="zh-CN" sz="1400" dirty="0" err="1" smtClean="0">
                <a:latin typeface="Consolas" pitchFamily="49" charset="0"/>
                <a:cs typeface="Consolas" pitchFamily="49" charset="0"/>
              </a:rPr>
              <a:t>AnyVal</a:t>
            </a:r>
            <a:endParaRPr lang="en-US" altLang="zh-CN" sz="1400" dirty="0" smtClean="0">
              <a:latin typeface="Consolas" pitchFamily="49" charset="0"/>
              <a:cs typeface="Consolas" pitchFamily="49" charset="0"/>
            </a:endParaRPr>
          </a:p>
          <a:p>
            <a:pPr>
              <a:buNone/>
            </a:pPr>
            <a:r>
              <a:rPr lang="en-US" altLang="zh-CN" sz="1400" dirty="0" smtClean="0">
                <a:latin typeface="Consolas" pitchFamily="49" charset="0"/>
                <a:cs typeface="Consolas" pitchFamily="49" charset="0"/>
              </a:rPr>
              <a:t>	…</a:t>
            </a:r>
          </a:p>
          <a:p>
            <a:pPr>
              <a:buNone/>
            </a:pPr>
            <a:r>
              <a:rPr lang="en-US" altLang="zh-CN" sz="1400" dirty="0" smtClean="0">
                <a:latin typeface="Consolas" pitchFamily="49" charset="0"/>
                <a:cs typeface="Consolas" pitchFamily="49" charset="0"/>
              </a:rPr>
              <a:t>}</a:t>
            </a:r>
          </a:p>
        </p:txBody>
      </p:sp>
      <p:sp>
        <p:nvSpPr>
          <p:cNvPr id="15" name="TextBox 14"/>
          <p:cNvSpPr txBox="1"/>
          <p:nvPr/>
        </p:nvSpPr>
        <p:spPr>
          <a:xfrm>
            <a:off x="552971" y="4868827"/>
            <a:ext cx="10945216" cy="1200022"/>
          </a:xfrm>
          <a:prstGeom prst="rect">
            <a:avLst/>
          </a:prstGeom>
          <a:solidFill>
            <a:srgbClr val="FFECD3"/>
          </a:solidFill>
        </p:spPr>
        <p:txBody>
          <a:bodyPr wrap="square" lIns="91416" tIns="45706" rIns="91416" bIns="45706" rtlCol="0">
            <a:spAutoFit/>
          </a:bodyPr>
          <a:lstStyle/>
          <a:p>
            <a:pPr algn="ctr">
              <a:lnSpc>
                <a:spcPct val="100000"/>
              </a:lnSpc>
              <a:spcBef>
                <a:spcPct val="0"/>
              </a:spcBef>
              <a:buFontTx/>
              <a:buNone/>
            </a:pPr>
            <a:endParaRPr lang="en-US" altLang="zh-CN" sz="2400" dirty="0" smtClean="0">
              <a:solidFill>
                <a:srgbClr val="000000"/>
              </a:solidFill>
              <a:latin typeface="+mj-lt"/>
              <a:ea typeface="微软雅黑" pitchFamily="34" charset="-122"/>
            </a:endParaRPr>
          </a:p>
          <a:p>
            <a:pPr algn="ctr">
              <a:lnSpc>
                <a:spcPct val="100000"/>
              </a:lnSpc>
              <a:spcBef>
                <a:spcPct val="0"/>
              </a:spcBef>
              <a:buFontTx/>
              <a:buNone/>
            </a:pPr>
            <a:r>
              <a:rPr lang="zh-CN" altLang="en-US" sz="2400" dirty="0" smtClean="0">
                <a:solidFill>
                  <a:srgbClr val="000000"/>
                </a:solidFill>
                <a:latin typeface="+mj-lt"/>
                <a:ea typeface="微软雅黑" pitchFamily="34" charset="-122"/>
              </a:rPr>
              <a:t>抽象图算法中常用的算子，允许用户利用这些基本算子快速实现高效图算法</a:t>
            </a:r>
            <a:endParaRPr lang="en-US" altLang="zh-CN" sz="2400" dirty="0" smtClean="0">
              <a:solidFill>
                <a:srgbClr val="000000"/>
              </a:solidFill>
              <a:latin typeface="+mj-lt"/>
              <a:ea typeface="微软雅黑" pitchFamily="34" charset="-122"/>
            </a:endParaRPr>
          </a:p>
          <a:p>
            <a:pPr algn="ctr">
              <a:lnSpc>
                <a:spcPct val="100000"/>
              </a:lnSpc>
              <a:spcBef>
                <a:spcPct val="0"/>
              </a:spcBef>
              <a:buFontTx/>
              <a:buNone/>
            </a:pPr>
            <a:endParaRPr lang="en-US" altLang="zh-CN" sz="2400" dirty="0" smtClean="0">
              <a:solidFill>
                <a:srgbClr val="000000"/>
              </a:solidFill>
              <a:latin typeface="+mj-lt"/>
              <a:ea typeface="微软雅黑" pitchFamily="34" charset="-122"/>
            </a:endParaRP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cstate="print"/>
          <a:srcRect/>
          <a:stretch>
            <a:fillRect/>
          </a:stretch>
        </p:blipFill>
        <p:spPr bwMode="auto">
          <a:xfrm>
            <a:off x="9265940" y="261382"/>
            <a:ext cx="2314575" cy="676118"/>
          </a:xfrm>
          <a:prstGeom prst="rect">
            <a:avLst/>
          </a:prstGeom>
          <a:noFill/>
          <a:ln w="9525">
            <a:noFill/>
            <a:miter lim="800000"/>
            <a:headEnd/>
            <a:tailEnd/>
          </a:ln>
        </p:spPr>
      </p:pic>
      <p:sp>
        <p:nvSpPr>
          <p:cNvPr id="2" name="标题 1"/>
          <p:cNvSpPr>
            <a:spLocks noGrp="1"/>
          </p:cNvSpPr>
          <p:nvPr>
            <p:ph type="title"/>
          </p:nvPr>
        </p:nvSpPr>
        <p:spPr>
          <a:xfrm>
            <a:off x="378196" y="54269"/>
            <a:ext cx="10975975" cy="1143000"/>
          </a:xfrm>
        </p:spPr>
        <p:txBody>
          <a:bodyPr/>
          <a:lstStyle/>
          <a:p>
            <a:r>
              <a:rPr lang="zh-CN" altLang="en-US" sz="2700" dirty="0" smtClean="0">
                <a:latin typeface="微软雅黑" pitchFamily="34" charset="-122"/>
                <a:ea typeface="微软雅黑" pitchFamily="34" charset="-122"/>
              </a:rPr>
              <a:t>算法示例</a:t>
            </a:r>
            <a:r>
              <a:rPr lang="en-US" altLang="zh-CN" sz="2700" dirty="0" smtClean="0">
                <a:latin typeface="微软雅黑" pitchFamily="34" charset="-122"/>
                <a:ea typeface="微软雅黑" pitchFamily="34" charset="-122"/>
              </a:rPr>
              <a:t>——</a:t>
            </a:r>
            <a:r>
              <a:rPr lang="en-US" altLang="zh-CN" sz="2700" dirty="0" err="1" smtClean="0">
                <a:latin typeface="微软雅黑" pitchFamily="34" charset="-122"/>
                <a:ea typeface="微软雅黑" pitchFamily="34" charset="-122"/>
              </a:rPr>
              <a:t>PageRank</a:t>
            </a:r>
            <a:r>
              <a:rPr lang="en-US" altLang="zh-CN" sz="2700" dirty="0" smtClean="0">
                <a:latin typeface="微软雅黑" pitchFamily="34" charset="-122"/>
                <a:ea typeface="微软雅黑" pitchFamily="34" charset="-122"/>
              </a:rPr>
              <a:t>(</a:t>
            </a:r>
            <a:r>
              <a:rPr lang="zh-CN" altLang="en-US" sz="2700" dirty="0" smtClean="0">
                <a:latin typeface="微软雅黑" pitchFamily="34" charset="-122"/>
                <a:ea typeface="微软雅黑" pitchFamily="34" charset="-122"/>
              </a:rPr>
              <a:t>网页排名</a:t>
            </a:r>
            <a:r>
              <a:rPr lang="en-US" altLang="zh-CN" sz="2700" dirty="0" smtClean="0">
                <a:latin typeface="微软雅黑" pitchFamily="34" charset="-122"/>
                <a:ea typeface="微软雅黑" pitchFamily="34" charset="-122"/>
              </a:rPr>
              <a:t>)</a:t>
            </a:r>
            <a:endParaRPr lang="zh-CN" altLang="en-US" sz="2700" dirty="0">
              <a:latin typeface="微软雅黑" pitchFamily="34" charset="-122"/>
              <a:ea typeface="微软雅黑" pitchFamily="34" charset="-122"/>
            </a:endParaRPr>
          </a:p>
        </p:txBody>
      </p:sp>
      <p:sp>
        <p:nvSpPr>
          <p:cNvPr id="3" name="内容占位符 2"/>
          <p:cNvSpPr>
            <a:spLocks noGrp="1"/>
          </p:cNvSpPr>
          <p:nvPr>
            <p:ph idx="1"/>
          </p:nvPr>
        </p:nvSpPr>
        <p:spPr>
          <a:xfrm>
            <a:off x="336947" y="909304"/>
            <a:ext cx="11858228" cy="5282494"/>
          </a:xfrm>
        </p:spPr>
        <p:style>
          <a:lnRef idx="2">
            <a:schemeClr val="accent5"/>
          </a:lnRef>
          <a:fillRef idx="1">
            <a:schemeClr val="lt1"/>
          </a:fillRef>
          <a:effectRef idx="0">
            <a:schemeClr val="accent5"/>
          </a:effectRef>
          <a:fontRef idx="minor">
            <a:schemeClr val="dk1"/>
          </a:fontRef>
        </p:style>
        <p:txBody>
          <a:bodyPr/>
          <a:lstStyle/>
          <a:p>
            <a:pPr>
              <a:buNone/>
            </a:pPr>
            <a:r>
              <a:rPr lang="en-US" altLang="zh-CN" sz="1600" kern="1200" dirty="0" err="1" smtClean="0">
                <a:solidFill>
                  <a:schemeClr val="dk1"/>
                </a:solidFill>
                <a:latin typeface="Consolas" pitchFamily="49" charset="0"/>
                <a:cs typeface="Consolas" pitchFamily="49" charset="0"/>
              </a:rPr>
              <a:t>val</a:t>
            </a:r>
            <a:r>
              <a:rPr lang="en-US" altLang="zh-CN" sz="1600" kern="1200" dirty="0" smtClean="0">
                <a:solidFill>
                  <a:schemeClr val="dk1"/>
                </a:solidFill>
                <a:latin typeface="Consolas" pitchFamily="49" charset="0"/>
                <a:cs typeface="Consolas" pitchFamily="49" charset="0"/>
              </a:rPr>
              <a:t> epsilon = 0.85f </a:t>
            </a:r>
          </a:p>
          <a:p>
            <a:pPr>
              <a:buNone/>
            </a:pPr>
            <a:r>
              <a:rPr lang="en-US" altLang="zh-CN" sz="1600" kern="1200" dirty="0" err="1" smtClean="0">
                <a:solidFill>
                  <a:schemeClr val="dk1"/>
                </a:solidFill>
                <a:latin typeface="Consolas" pitchFamily="49" charset="0"/>
                <a:cs typeface="Consolas" pitchFamily="49" charset="0"/>
              </a:rPr>
              <a:t>val</a:t>
            </a:r>
            <a:r>
              <a:rPr lang="en-US" altLang="zh-CN" sz="1600" kern="1200" dirty="0" smtClean="0">
                <a:solidFill>
                  <a:schemeClr val="dk1"/>
                </a:solidFill>
                <a:latin typeface="Consolas" pitchFamily="49" charset="0"/>
                <a:cs typeface="Consolas" pitchFamily="49" charset="0"/>
              </a:rPr>
              <a:t> </a:t>
            </a:r>
            <a:r>
              <a:rPr lang="en-US" altLang="zh-CN" sz="1600" kern="1200" dirty="0" err="1" smtClean="0">
                <a:solidFill>
                  <a:schemeClr val="dk1"/>
                </a:solidFill>
                <a:latin typeface="Consolas" pitchFamily="49" charset="0"/>
                <a:cs typeface="Consolas" pitchFamily="49" charset="0"/>
              </a:rPr>
              <a:t>pagerankMatrix</a:t>
            </a:r>
            <a:r>
              <a:rPr lang="en-US" altLang="zh-CN" sz="1600" kern="1200" dirty="0" smtClean="0">
                <a:solidFill>
                  <a:schemeClr val="dk1"/>
                </a:solidFill>
                <a:latin typeface="Consolas" pitchFamily="49" charset="0"/>
                <a:cs typeface="Consolas" pitchFamily="49" charset="0"/>
              </a:rPr>
              <a:t>: </a:t>
            </a:r>
            <a:r>
              <a:rPr lang="en-US" altLang="zh-CN" sz="1600" kern="1200" dirty="0" err="1" smtClean="0">
                <a:solidFill>
                  <a:schemeClr val="dk1"/>
                </a:solidFill>
                <a:latin typeface="Consolas" pitchFamily="49" charset="0"/>
                <a:cs typeface="Consolas" pitchFamily="49" charset="0"/>
              </a:rPr>
              <a:t>SimpleGraph</a:t>
            </a:r>
            <a:r>
              <a:rPr lang="en-US" altLang="zh-CN" sz="1600" kern="1200" dirty="0" smtClean="0">
                <a:solidFill>
                  <a:schemeClr val="dk1"/>
                </a:solidFill>
                <a:latin typeface="Consolas" pitchFamily="49" charset="0"/>
                <a:cs typeface="Consolas" pitchFamily="49" charset="0"/>
              </a:rPr>
              <a:t>[Float] = </a:t>
            </a:r>
            <a:r>
              <a:rPr lang="en-US" altLang="zh-CN" sz="1600" kern="1200" dirty="0" err="1" smtClean="0">
                <a:solidFill>
                  <a:schemeClr val="dk1"/>
                </a:solidFill>
                <a:latin typeface="Consolas" pitchFamily="49" charset="0"/>
                <a:cs typeface="Consolas" pitchFamily="49" charset="0"/>
              </a:rPr>
              <a:t>SimpleGraph.graphLoader</a:t>
            </a:r>
            <a:r>
              <a:rPr lang="en-US" altLang="zh-CN" sz="1600" kern="1200" dirty="0" smtClean="0">
                <a:solidFill>
                  <a:schemeClr val="dk1"/>
                </a:solidFill>
                <a:latin typeface="Consolas" pitchFamily="49" charset="0"/>
                <a:cs typeface="Consolas" pitchFamily="49" charset="0"/>
              </a:rPr>
              <a:t>[Float](</a:t>
            </a:r>
            <a:r>
              <a:rPr lang="en-US" altLang="zh-CN" sz="1600" kern="1200" dirty="0" err="1" smtClean="0">
                <a:solidFill>
                  <a:schemeClr val="dk1"/>
                </a:solidFill>
                <a:latin typeface="Consolas" pitchFamily="49" charset="0"/>
                <a:cs typeface="Consolas" pitchFamily="49" charset="0"/>
              </a:rPr>
              <a:t>filePath</a:t>
            </a:r>
            <a:r>
              <a:rPr lang="en-US" altLang="zh-CN" sz="1600" kern="1200" dirty="0" smtClean="0">
                <a:solidFill>
                  <a:schemeClr val="dk1"/>
                </a:solidFill>
                <a:latin typeface="Consolas" pitchFamily="49" charset="0"/>
                <a:cs typeface="Consolas" pitchFamily="49" charset="0"/>
              </a:rPr>
              <a:t>)</a:t>
            </a:r>
            <a:r>
              <a:rPr lang="en-US" altLang="zh-CN" sz="1600" kern="1200" dirty="0" smtClean="0">
                <a:solidFill>
                  <a:srgbClr val="FF0000"/>
                </a:solidFill>
                <a:latin typeface="Consolas" pitchFamily="49" charset="0"/>
                <a:cs typeface="Consolas" pitchFamily="49" charset="0"/>
              </a:rPr>
              <a:t> </a:t>
            </a:r>
            <a:r>
              <a:rPr lang="en-US" altLang="zh-CN" sz="1400" kern="1200" dirty="0" smtClean="0">
                <a:solidFill>
                  <a:srgbClr val="0000FF"/>
                </a:solidFill>
                <a:latin typeface="Consolas" pitchFamily="49" charset="0"/>
                <a:cs typeface="Consolas" pitchFamily="49" charset="0"/>
              </a:rPr>
              <a:t>//</a:t>
            </a:r>
            <a:r>
              <a:rPr lang="zh-CN" altLang="en-US" sz="1400" kern="1200" dirty="0" smtClean="0">
                <a:solidFill>
                  <a:srgbClr val="0000FF"/>
                </a:solidFill>
                <a:latin typeface="Consolas" pitchFamily="49" charset="0"/>
                <a:cs typeface="Consolas" pitchFamily="49" charset="0"/>
              </a:rPr>
              <a:t>生成按块切分的关联矩阵</a:t>
            </a:r>
            <a:endParaRPr lang="en-US" altLang="zh-CN" sz="1400" kern="1200" dirty="0" smtClean="0">
              <a:solidFill>
                <a:srgbClr val="0000FF"/>
              </a:solidFill>
              <a:latin typeface="Consolas" pitchFamily="49" charset="0"/>
              <a:cs typeface="Consolas" pitchFamily="49" charset="0"/>
            </a:endParaRPr>
          </a:p>
          <a:p>
            <a:pPr>
              <a:buNone/>
            </a:pPr>
            <a:r>
              <a:rPr lang="en-US" altLang="zh-CN" sz="1600" kern="1200" dirty="0" err="1" smtClean="0">
                <a:solidFill>
                  <a:schemeClr val="dk1"/>
                </a:solidFill>
                <a:latin typeface="Consolas" pitchFamily="49" charset="0"/>
                <a:cs typeface="Consolas" pitchFamily="49" charset="0"/>
              </a:rPr>
              <a:t>val</a:t>
            </a:r>
            <a:r>
              <a:rPr lang="en-US" altLang="zh-CN" sz="1600" kern="1200" dirty="0" smtClean="0">
                <a:solidFill>
                  <a:schemeClr val="dk1"/>
                </a:solidFill>
                <a:latin typeface="Consolas" pitchFamily="49" charset="0"/>
                <a:cs typeface="Consolas" pitchFamily="49" charset="0"/>
              </a:rPr>
              <a:t> </a:t>
            </a:r>
            <a:r>
              <a:rPr lang="en-US" altLang="zh-CN" sz="1600" kern="1200" dirty="0" err="1" smtClean="0">
                <a:solidFill>
                  <a:schemeClr val="dk1"/>
                </a:solidFill>
                <a:latin typeface="Consolas" pitchFamily="49" charset="0"/>
                <a:cs typeface="Consolas" pitchFamily="49" charset="0"/>
              </a:rPr>
              <a:t>vertNum</a:t>
            </a:r>
            <a:r>
              <a:rPr lang="en-US" altLang="zh-CN" sz="1600" kern="1200" dirty="0" smtClean="0">
                <a:solidFill>
                  <a:schemeClr val="dk1"/>
                </a:solidFill>
                <a:latin typeface="Consolas" pitchFamily="49" charset="0"/>
                <a:cs typeface="Consolas" pitchFamily="49" charset="0"/>
              </a:rPr>
              <a:t>: </a:t>
            </a:r>
            <a:r>
              <a:rPr lang="en-US" altLang="zh-CN" sz="1600" kern="1200" dirty="0" err="1" smtClean="0">
                <a:solidFill>
                  <a:schemeClr val="dk1"/>
                </a:solidFill>
                <a:latin typeface="Consolas" pitchFamily="49" charset="0"/>
                <a:cs typeface="Consolas" pitchFamily="49" charset="0"/>
              </a:rPr>
              <a:t>Int</a:t>
            </a:r>
            <a:r>
              <a:rPr lang="en-US" altLang="zh-CN" sz="1600" kern="1200" dirty="0" smtClean="0">
                <a:solidFill>
                  <a:schemeClr val="dk1"/>
                </a:solidFill>
                <a:latin typeface="Consolas" pitchFamily="49" charset="0"/>
                <a:cs typeface="Consolas" pitchFamily="49" charset="0"/>
              </a:rPr>
              <a:t> = </a:t>
            </a:r>
            <a:r>
              <a:rPr lang="en-US" altLang="zh-CN" sz="1600" kern="1200" dirty="0" err="1" smtClean="0">
                <a:solidFill>
                  <a:schemeClr val="dk1"/>
                </a:solidFill>
                <a:latin typeface="Consolas" pitchFamily="49" charset="0"/>
                <a:cs typeface="Consolas" pitchFamily="49" charset="0"/>
              </a:rPr>
              <a:t>pagerankMatrix.vertexNum</a:t>
            </a:r>
            <a:r>
              <a:rPr lang="en-US" altLang="zh-CN" sz="1600" kern="1200" dirty="0" smtClean="0">
                <a:solidFill>
                  <a:schemeClr val="dk1"/>
                </a:solidFill>
                <a:latin typeface="Consolas" pitchFamily="49" charset="0"/>
                <a:cs typeface="Consolas" pitchFamily="49" charset="0"/>
              </a:rPr>
              <a:t> </a:t>
            </a:r>
            <a:r>
              <a:rPr lang="en-US" altLang="zh-CN" sz="1400" kern="1200" dirty="0" smtClean="0">
                <a:solidFill>
                  <a:srgbClr val="0000FF"/>
                </a:solidFill>
                <a:latin typeface="Consolas" pitchFamily="49" charset="0"/>
                <a:cs typeface="Consolas" pitchFamily="49" charset="0"/>
              </a:rPr>
              <a:t>//</a:t>
            </a:r>
            <a:r>
              <a:rPr lang="zh-CN" altLang="en-US" sz="1400" kern="1200" dirty="0" smtClean="0">
                <a:solidFill>
                  <a:srgbClr val="0000FF"/>
                </a:solidFill>
                <a:latin typeface="Consolas" pitchFamily="49" charset="0"/>
                <a:cs typeface="Consolas" pitchFamily="49" charset="0"/>
              </a:rPr>
              <a:t>计算结点数目</a:t>
            </a:r>
            <a:endParaRPr lang="en-US" altLang="zh-CN" sz="1400" kern="1200" dirty="0" smtClean="0">
              <a:solidFill>
                <a:srgbClr val="0000FF"/>
              </a:solidFill>
              <a:latin typeface="Consolas" pitchFamily="49" charset="0"/>
              <a:cs typeface="Consolas" pitchFamily="49" charset="0"/>
            </a:endParaRPr>
          </a:p>
          <a:p>
            <a:pPr>
              <a:buNone/>
            </a:pPr>
            <a:r>
              <a:rPr lang="en-US" altLang="zh-CN" sz="1400" kern="1200" dirty="0" smtClean="0">
                <a:solidFill>
                  <a:srgbClr val="0000FF"/>
                </a:solidFill>
                <a:latin typeface="Consolas" pitchFamily="49" charset="0"/>
                <a:cs typeface="Consolas" pitchFamily="49" charset="0"/>
              </a:rPr>
              <a:t>//</a:t>
            </a:r>
            <a:r>
              <a:rPr lang="zh-CN" altLang="en-US" sz="1400" kern="1200" dirty="0" smtClean="0">
                <a:solidFill>
                  <a:srgbClr val="0000FF"/>
                </a:solidFill>
                <a:latin typeface="Consolas" pitchFamily="49" charset="0"/>
                <a:cs typeface="Consolas" pitchFamily="49" charset="0"/>
              </a:rPr>
              <a:t>对关联矩阵进行</a:t>
            </a:r>
            <a:r>
              <a:rPr lang="en-US" altLang="zh-CN" sz="1400" kern="1200" dirty="0" smtClean="0">
                <a:solidFill>
                  <a:srgbClr val="0000FF"/>
                </a:solidFill>
                <a:latin typeface="Consolas" pitchFamily="49" charset="0"/>
                <a:cs typeface="Consolas" pitchFamily="49" charset="0"/>
              </a:rPr>
              <a:t>L0</a:t>
            </a:r>
            <a:r>
              <a:rPr lang="zh-CN" altLang="en-US" sz="1400" kern="1200" dirty="0" smtClean="0">
                <a:solidFill>
                  <a:srgbClr val="0000FF"/>
                </a:solidFill>
                <a:latin typeface="Consolas" pitchFamily="49" charset="0"/>
                <a:cs typeface="Consolas" pitchFamily="49" charset="0"/>
              </a:rPr>
              <a:t>规则化，生成概率矩阵</a:t>
            </a:r>
            <a:endParaRPr lang="en-US" altLang="zh-CN" sz="1400" kern="1200" dirty="0" smtClean="0">
              <a:solidFill>
                <a:srgbClr val="0000FF"/>
              </a:solidFill>
              <a:latin typeface="Consolas" pitchFamily="49" charset="0"/>
              <a:cs typeface="Consolas" pitchFamily="49" charset="0"/>
            </a:endParaRPr>
          </a:p>
          <a:p>
            <a:pPr>
              <a:buNone/>
            </a:pPr>
            <a:r>
              <a:rPr lang="en-US" altLang="zh-CN" sz="1600" kern="1200" dirty="0" err="1" smtClean="0">
                <a:solidFill>
                  <a:schemeClr val="dk1"/>
                </a:solidFill>
                <a:latin typeface="Consolas" pitchFamily="49" charset="0"/>
                <a:cs typeface="Consolas" pitchFamily="49" charset="0"/>
              </a:rPr>
              <a:t>val</a:t>
            </a:r>
            <a:r>
              <a:rPr lang="en-US" altLang="zh-CN" sz="1600" kern="1200" dirty="0" smtClean="0">
                <a:solidFill>
                  <a:schemeClr val="dk1"/>
                </a:solidFill>
                <a:latin typeface="Consolas" pitchFamily="49" charset="0"/>
                <a:cs typeface="Consolas" pitchFamily="49" charset="0"/>
              </a:rPr>
              <a:t> </a:t>
            </a:r>
            <a:r>
              <a:rPr lang="en-US" altLang="zh-CN" sz="1600" kern="1200" dirty="0" err="1" smtClean="0">
                <a:solidFill>
                  <a:schemeClr val="dk1"/>
                </a:solidFill>
                <a:latin typeface="Consolas" pitchFamily="49" charset="0"/>
                <a:cs typeface="Consolas" pitchFamily="49" charset="0"/>
              </a:rPr>
              <a:t>probabilityMatrix</a:t>
            </a:r>
            <a:r>
              <a:rPr lang="en-US" altLang="zh-CN" sz="1600" kern="1200" dirty="0" smtClean="0">
                <a:solidFill>
                  <a:schemeClr val="dk1"/>
                </a:solidFill>
                <a:latin typeface="Consolas" pitchFamily="49" charset="0"/>
                <a:cs typeface="Consolas" pitchFamily="49" charset="0"/>
              </a:rPr>
              <a:t>: </a:t>
            </a:r>
            <a:r>
              <a:rPr lang="en-US" altLang="zh-CN" sz="1600" kern="1200" dirty="0" err="1" smtClean="0">
                <a:solidFill>
                  <a:schemeClr val="dk1"/>
                </a:solidFill>
                <a:latin typeface="Consolas" pitchFamily="49" charset="0"/>
                <a:cs typeface="Consolas" pitchFamily="49" charset="0"/>
              </a:rPr>
              <a:t>SimpleGraph</a:t>
            </a:r>
            <a:r>
              <a:rPr lang="en-US" altLang="zh-CN" sz="1600" kern="1200" dirty="0" smtClean="0">
                <a:solidFill>
                  <a:schemeClr val="dk1"/>
                </a:solidFill>
                <a:latin typeface="Consolas" pitchFamily="49" charset="0"/>
                <a:cs typeface="Consolas" pitchFamily="49" charset="0"/>
              </a:rPr>
              <a:t>[Float] = pagerankMatrix.rowL0Normalize </a:t>
            </a:r>
          </a:p>
          <a:p>
            <a:pPr>
              <a:buNone/>
            </a:pPr>
            <a:r>
              <a:rPr lang="en-US" altLang="zh-CN" sz="1600" kern="1200" dirty="0" err="1" smtClean="0">
                <a:solidFill>
                  <a:schemeClr val="dk1"/>
                </a:solidFill>
                <a:latin typeface="Consolas" pitchFamily="49" charset="0"/>
                <a:cs typeface="Consolas" pitchFamily="49" charset="0"/>
              </a:rPr>
              <a:t>probabilityMatrix.cache</a:t>
            </a:r>
            <a:r>
              <a:rPr lang="en-US" altLang="zh-CN" sz="1600" kern="1200" dirty="0" smtClean="0">
                <a:solidFill>
                  <a:schemeClr val="dk1"/>
                </a:solidFill>
                <a:latin typeface="Consolas" pitchFamily="49" charset="0"/>
                <a:cs typeface="Consolas" pitchFamily="49" charset="0"/>
              </a:rPr>
              <a:t>() </a:t>
            </a:r>
            <a:r>
              <a:rPr lang="en-US" altLang="zh-CN" sz="1400" kern="1200" dirty="0" smtClean="0">
                <a:solidFill>
                  <a:srgbClr val="0000FF"/>
                </a:solidFill>
                <a:latin typeface="Consolas" pitchFamily="49" charset="0"/>
                <a:cs typeface="Consolas" pitchFamily="49" charset="0"/>
              </a:rPr>
              <a:t>//</a:t>
            </a:r>
            <a:r>
              <a:rPr lang="zh-CN" altLang="en-US" sz="1400" kern="1200" dirty="0" smtClean="0">
                <a:solidFill>
                  <a:srgbClr val="0000FF"/>
                </a:solidFill>
                <a:latin typeface="Consolas" pitchFamily="49" charset="0"/>
                <a:cs typeface="Consolas" pitchFamily="49" charset="0"/>
              </a:rPr>
              <a:t>缓存概率矩阵</a:t>
            </a:r>
            <a:endParaRPr lang="en-US" altLang="zh-CN" sz="1400" kern="1200" dirty="0" smtClean="0">
              <a:solidFill>
                <a:srgbClr val="0000FF"/>
              </a:solidFill>
              <a:latin typeface="Consolas" pitchFamily="49" charset="0"/>
              <a:cs typeface="Consolas" pitchFamily="49" charset="0"/>
            </a:endParaRPr>
          </a:p>
          <a:p>
            <a:pPr>
              <a:buNone/>
            </a:pPr>
            <a:r>
              <a:rPr lang="nn-NO" altLang="zh-CN" sz="1600" kern="1200" dirty="0" smtClean="0">
                <a:solidFill>
                  <a:schemeClr val="dk1"/>
                </a:solidFill>
                <a:latin typeface="Consolas" pitchFamily="49" charset="0"/>
                <a:cs typeface="Consolas" pitchFamily="49" charset="0"/>
              </a:rPr>
              <a:t>val alpha: Float = ((1 - epsilon) / vertNum).toFloat</a:t>
            </a:r>
          </a:p>
          <a:p>
            <a:pPr>
              <a:buNone/>
            </a:pPr>
            <a:r>
              <a:rPr lang="nn-NO" altLang="zh-CN" sz="1600" kern="1200" dirty="0" smtClean="0">
                <a:solidFill>
                  <a:schemeClr val="dk1"/>
                </a:solidFill>
                <a:latin typeface="Consolas" pitchFamily="49" charset="0"/>
                <a:cs typeface="Consolas" pitchFamily="49" charset="0"/>
              </a:rPr>
              <a:t>val defaultRank: Float = (1.0 / vertNum).toFloat</a:t>
            </a:r>
          </a:p>
          <a:p>
            <a:pPr>
              <a:buNone/>
            </a:pPr>
            <a:r>
              <a:rPr lang="en-US" altLang="zh-CN" sz="1400" kern="1200" dirty="0" smtClean="0">
                <a:solidFill>
                  <a:srgbClr val="0000FF"/>
                </a:solidFill>
                <a:latin typeface="Consolas" pitchFamily="49" charset="0"/>
                <a:cs typeface="Consolas" pitchFamily="49" charset="0"/>
              </a:rPr>
              <a:t>//</a:t>
            </a:r>
            <a:r>
              <a:rPr lang="zh-CN" altLang="en-US" sz="1400" kern="1200" dirty="0" smtClean="0">
                <a:solidFill>
                  <a:srgbClr val="0000FF"/>
                </a:solidFill>
                <a:latin typeface="Consolas" pitchFamily="49" charset="0"/>
                <a:cs typeface="Consolas" pitchFamily="49" charset="0"/>
              </a:rPr>
              <a:t>以初始</a:t>
            </a:r>
            <a:r>
              <a:rPr lang="en-US" altLang="zh-CN" sz="1400" kern="1200" dirty="0" smtClean="0">
                <a:solidFill>
                  <a:srgbClr val="0000FF"/>
                </a:solidFill>
                <a:latin typeface="Consolas" pitchFamily="49" charset="0"/>
                <a:cs typeface="Consolas" pitchFamily="49" charset="0"/>
              </a:rPr>
              <a:t>rank</a:t>
            </a:r>
            <a:r>
              <a:rPr lang="zh-CN" altLang="en-US" sz="1400" kern="1200" dirty="0" smtClean="0">
                <a:solidFill>
                  <a:srgbClr val="0000FF"/>
                </a:solidFill>
                <a:latin typeface="Consolas" pitchFamily="49" charset="0"/>
                <a:cs typeface="Consolas" pitchFamily="49" charset="0"/>
              </a:rPr>
              <a:t>值初始化</a:t>
            </a:r>
            <a:r>
              <a:rPr lang="en-US" altLang="zh-CN" sz="1400" kern="1200" dirty="0" err="1" smtClean="0">
                <a:solidFill>
                  <a:srgbClr val="0000FF"/>
                </a:solidFill>
                <a:latin typeface="Consolas" pitchFamily="49" charset="0"/>
                <a:cs typeface="Consolas" pitchFamily="49" charset="0"/>
              </a:rPr>
              <a:t>PageRank</a:t>
            </a:r>
            <a:r>
              <a:rPr lang="zh-CN" altLang="en-US" sz="1400" kern="1200" dirty="0" smtClean="0">
                <a:solidFill>
                  <a:srgbClr val="0000FF"/>
                </a:solidFill>
                <a:latin typeface="Consolas" pitchFamily="49" charset="0"/>
                <a:cs typeface="Consolas" pitchFamily="49" charset="0"/>
              </a:rPr>
              <a:t>向量</a:t>
            </a:r>
            <a:endParaRPr lang="nn-NO" altLang="zh-CN" sz="1400" kern="1200" dirty="0" smtClean="0">
              <a:solidFill>
                <a:srgbClr val="0000FF"/>
              </a:solidFill>
              <a:latin typeface="Consolas" pitchFamily="49" charset="0"/>
              <a:cs typeface="Consolas" pitchFamily="49" charset="0"/>
            </a:endParaRPr>
          </a:p>
          <a:p>
            <a:pPr>
              <a:buNone/>
            </a:pPr>
            <a:r>
              <a:rPr lang="en-US" altLang="zh-CN" sz="1600" kern="1200" dirty="0" err="1" smtClean="0">
                <a:solidFill>
                  <a:schemeClr val="dk1"/>
                </a:solidFill>
                <a:latin typeface="Consolas" pitchFamily="49" charset="0"/>
                <a:cs typeface="Consolas" pitchFamily="49" charset="0"/>
              </a:rPr>
              <a:t>var</a:t>
            </a:r>
            <a:r>
              <a:rPr lang="en-US" altLang="zh-CN" sz="1600" kern="1200" dirty="0" smtClean="0">
                <a:solidFill>
                  <a:schemeClr val="dk1"/>
                </a:solidFill>
                <a:latin typeface="Consolas" pitchFamily="49" charset="0"/>
                <a:cs typeface="Consolas" pitchFamily="49" charset="0"/>
              </a:rPr>
              <a:t> </a:t>
            </a:r>
            <a:r>
              <a:rPr lang="en-US" altLang="zh-CN" sz="1600" kern="1200" dirty="0" err="1" smtClean="0">
                <a:solidFill>
                  <a:schemeClr val="dk1"/>
                </a:solidFill>
                <a:latin typeface="Consolas" pitchFamily="49" charset="0"/>
                <a:cs typeface="Consolas" pitchFamily="49" charset="0"/>
              </a:rPr>
              <a:t>currentRank</a:t>
            </a:r>
            <a:r>
              <a:rPr lang="en-US" altLang="zh-CN" sz="1600" kern="1200" dirty="0" smtClean="0">
                <a:solidFill>
                  <a:schemeClr val="dk1"/>
                </a:solidFill>
                <a:latin typeface="Consolas" pitchFamily="49" charset="0"/>
                <a:cs typeface="Consolas" pitchFamily="49" charset="0"/>
              </a:rPr>
              <a:t>: </a:t>
            </a:r>
            <a:r>
              <a:rPr lang="en-US" altLang="zh-CN" sz="1600" kern="1200" dirty="0" err="1" smtClean="0">
                <a:solidFill>
                  <a:schemeClr val="dk1"/>
                </a:solidFill>
                <a:latin typeface="Consolas" pitchFamily="49" charset="0"/>
                <a:cs typeface="Consolas" pitchFamily="49" charset="0"/>
              </a:rPr>
              <a:t>SimpleVertex</a:t>
            </a:r>
            <a:r>
              <a:rPr lang="en-US" altLang="zh-CN" sz="1600" kern="1200" dirty="0" smtClean="0">
                <a:solidFill>
                  <a:schemeClr val="dk1"/>
                </a:solidFill>
                <a:latin typeface="Consolas" pitchFamily="49" charset="0"/>
                <a:cs typeface="Consolas" pitchFamily="49" charset="0"/>
              </a:rPr>
              <a:t>[Float] = </a:t>
            </a:r>
            <a:r>
              <a:rPr lang="en-US" altLang="zh-CN" sz="1600" kern="1200" dirty="0" err="1" smtClean="0">
                <a:solidFill>
                  <a:schemeClr val="dk1"/>
                </a:solidFill>
                <a:latin typeface="Consolas" pitchFamily="49" charset="0"/>
                <a:cs typeface="Consolas" pitchFamily="49" charset="0"/>
              </a:rPr>
              <a:t>probabilityMatrix.genDefVertex</a:t>
            </a:r>
            <a:r>
              <a:rPr lang="en-US" altLang="zh-CN" sz="1600" kern="1200" dirty="0" smtClean="0">
                <a:solidFill>
                  <a:schemeClr val="dk1"/>
                </a:solidFill>
                <a:latin typeface="Consolas" pitchFamily="49" charset="0"/>
                <a:cs typeface="Consolas" pitchFamily="49" charset="0"/>
              </a:rPr>
              <a:t>(</a:t>
            </a:r>
            <a:r>
              <a:rPr lang="en-US" altLang="zh-CN" sz="1600" kern="1200" dirty="0" err="1" smtClean="0">
                <a:solidFill>
                  <a:schemeClr val="dk1"/>
                </a:solidFill>
                <a:latin typeface="Consolas" pitchFamily="49" charset="0"/>
                <a:cs typeface="Consolas" pitchFamily="49" charset="0"/>
              </a:rPr>
              <a:t>defaultRank</a:t>
            </a:r>
            <a:r>
              <a:rPr lang="en-US" altLang="zh-CN" sz="1600" kern="1200" dirty="0" smtClean="0">
                <a:solidFill>
                  <a:schemeClr val="dk1"/>
                </a:solidFill>
                <a:latin typeface="Consolas" pitchFamily="49" charset="0"/>
                <a:cs typeface="Consolas" pitchFamily="49" charset="0"/>
              </a:rPr>
              <a:t>)</a:t>
            </a:r>
          </a:p>
          <a:p>
            <a:pPr>
              <a:buNone/>
            </a:pPr>
            <a:r>
              <a:rPr lang="en-US" altLang="zh-CN" sz="1400" kern="1200" dirty="0" smtClean="0">
                <a:solidFill>
                  <a:srgbClr val="0000FF"/>
                </a:solidFill>
                <a:latin typeface="Consolas" pitchFamily="49" charset="0"/>
                <a:cs typeface="Consolas" pitchFamily="49" charset="0"/>
              </a:rPr>
              <a:t>//</a:t>
            </a:r>
            <a:r>
              <a:rPr lang="zh-CN" altLang="en-US" sz="1400" kern="1200" dirty="0" smtClean="0">
                <a:solidFill>
                  <a:srgbClr val="0000FF"/>
                </a:solidFill>
                <a:latin typeface="Consolas" pitchFamily="49" charset="0"/>
                <a:cs typeface="Consolas" pitchFamily="49" charset="0"/>
              </a:rPr>
              <a:t>关联矩阵进行转置后，与</a:t>
            </a:r>
            <a:r>
              <a:rPr lang="en-US" altLang="zh-CN" sz="1400" kern="1200" dirty="0" err="1" smtClean="0">
                <a:solidFill>
                  <a:srgbClr val="0000FF"/>
                </a:solidFill>
                <a:latin typeface="Consolas" pitchFamily="49" charset="0"/>
                <a:cs typeface="Consolas" pitchFamily="49" charset="0"/>
              </a:rPr>
              <a:t>PageRank</a:t>
            </a:r>
            <a:r>
              <a:rPr lang="zh-CN" altLang="en-US" sz="1400" kern="1200" dirty="0" smtClean="0">
                <a:solidFill>
                  <a:srgbClr val="0000FF"/>
                </a:solidFill>
                <a:latin typeface="Consolas" pitchFamily="49" charset="0"/>
                <a:cs typeface="Consolas" pitchFamily="49" charset="0"/>
              </a:rPr>
              <a:t>列向量进行相乘，更新</a:t>
            </a:r>
            <a:r>
              <a:rPr lang="en-US" altLang="zh-CN" sz="1400" kern="1200" dirty="0" err="1" smtClean="0">
                <a:solidFill>
                  <a:srgbClr val="0000FF"/>
                </a:solidFill>
                <a:latin typeface="Consolas" pitchFamily="49" charset="0"/>
                <a:cs typeface="Consolas" pitchFamily="49" charset="0"/>
              </a:rPr>
              <a:t>PageRank</a:t>
            </a:r>
            <a:r>
              <a:rPr lang="zh-CN" altLang="en-US" sz="1400" kern="1200" dirty="0" smtClean="0">
                <a:solidFill>
                  <a:srgbClr val="0000FF"/>
                </a:solidFill>
                <a:latin typeface="Consolas" pitchFamily="49" charset="0"/>
                <a:cs typeface="Consolas" pitchFamily="49" charset="0"/>
              </a:rPr>
              <a:t>列向量，多次迭代</a:t>
            </a:r>
            <a:endParaRPr lang="en-US" altLang="zh-CN" sz="1400" kern="1200" dirty="0" smtClean="0">
              <a:solidFill>
                <a:srgbClr val="0000FF"/>
              </a:solidFill>
              <a:latin typeface="Consolas" pitchFamily="49" charset="0"/>
              <a:cs typeface="Consolas" pitchFamily="49" charset="0"/>
            </a:endParaRPr>
          </a:p>
          <a:p>
            <a:pPr>
              <a:buNone/>
            </a:pPr>
            <a:r>
              <a:rPr lang="en-US" altLang="zh-CN" sz="1600" kern="1200" dirty="0" err="1" smtClean="0">
                <a:solidFill>
                  <a:schemeClr val="dk1"/>
                </a:solidFill>
                <a:latin typeface="Consolas" pitchFamily="49" charset="0"/>
                <a:cs typeface="Consolas" pitchFamily="49" charset="0"/>
              </a:rPr>
              <a:t>var</a:t>
            </a:r>
            <a:r>
              <a:rPr lang="en-US" altLang="zh-CN" sz="1600" kern="1200" dirty="0" smtClean="0">
                <a:solidFill>
                  <a:schemeClr val="dk1"/>
                </a:solidFill>
                <a:latin typeface="Consolas" pitchFamily="49" charset="0"/>
                <a:cs typeface="Consolas" pitchFamily="49" charset="0"/>
              </a:rPr>
              <a:t> </a:t>
            </a:r>
            <a:r>
              <a:rPr lang="en-US" altLang="zh-CN" sz="1600" kern="1200" dirty="0" err="1" smtClean="0">
                <a:solidFill>
                  <a:schemeClr val="dk1"/>
                </a:solidFill>
                <a:latin typeface="Consolas" pitchFamily="49" charset="0"/>
                <a:cs typeface="Consolas" pitchFamily="49" charset="0"/>
              </a:rPr>
              <a:t>iter</a:t>
            </a:r>
            <a:r>
              <a:rPr lang="en-US" altLang="zh-CN" sz="1600" kern="1200" dirty="0" smtClean="0">
                <a:solidFill>
                  <a:schemeClr val="dk1"/>
                </a:solidFill>
                <a:latin typeface="Consolas" pitchFamily="49" charset="0"/>
                <a:cs typeface="Consolas" pitchFamily="49" charset="0"/>
              </a:rPr>
              <a:t>: </a:t>
            </a:r>
            <a:r>
              <a:rPr lang="en-US" altLang="zh-CN" sz="1600" kern="1200" dirty="0" err="1" smtClean="0">
                <a:solidFill>
                  <a:schemeClr val="dk1"/>
                </a:solidFill>
                <a:latin typeface="Consolas" pitchFamily="49" charset="0"/>
                <a:cs typeface="Consolas" pitchFamily="49" charset="0"/>
              </a:rPr>
              <a:t>Int</a:t>
            </a:r>
            <a:r>
              <a:rPr lang="en-US" altLang="zh-CN" sz="1600" kern="1200" dirty="0" smtClean="0">
                <a:solidFill>
                  <a:schemeClr val="dk1"/>
                </a:solidFill>
                <a:latin typeface="Consolas" pitchFamily="49" charset="0"/>
                <a:cs typeface="Consolas" pitchFamily="49" charset="0"/>
              </a:rPr>
              <a:t> = 0</a:t>
            </a:r>
          </a:p>
          <a:p>
            <a:pPr>
              <a:buNone/>
            </a:pPr>
            <a:r>
              <a:rPr lang="en-US" altLang="zh-CN" sz="1600" kern="1200" dirty="0" smtClean="0">
                <a:solidFill>
                  <a:schemeClr val="dk1"/>
                </a:solidFill>
                <a:latin typeface="Consolas" pitchFamily="49" charset="0"/>
                <a:cs typeface="Consolas" pitchFamily="49" charset="0"/>
              </a:rPr>
              <a:t>while (</a:t>
            </a:r>
            <a:r>
              <a:rPr lang="en-US" altLang="zh-CN" sz="1600" kern="1200" dirty="0" err="1" smtClean="0">
                <a:solidFill>
                  <a:schemeClr val="dk1"/>
                </a:solidFill>
                <a:latin typeface="Consolas" pitchFamily="49" charset="0"/>
                <a:cs typeface="Consolas" pitchFamily="49" charset="0"/>
              </a:rPr>
              <a:t>iter</a:t>
            </a:r>
            <a:r>
              <a:rPr lang="en-US" altLang="zh-CN" sz="1600" kern="1200" dirty="0" smtClean="0">
                <a:solidFill>
                  <a:schemeClr val="dk1"/>
                </a:solidFill>
                <a:latin typeface="Consolas" pitchFamily="49" charset="0"/>
                <a:cs typeface="Consolas" pitchFamily="49" charset="0"/>
              </a:rPr>
              <a:t> &lt; </a:t>
            </a:r>
            <a:r>
              <a:rPr lang="en-US" altLang="zh-CN" sz="1600" kern="1200" dirty="0" err="1" smtClean="0">
                <a:solidFill>
                  <a:schemeClr val="dk1"/>
                </a:solidFill>
                <a:latin typeface="Consolas" pitchFamily="49" charset="0"/>
                <a:cs typeface="Consolas" pitchFamily="49" charset="0"/>
              </a:rPr>
              <a:t>maxIter</a:t>
            </a:r>
            <a:r>
              <a:rPr lang="en-US" altLang="zh-CN" sz="1600" kern="1200" dirty="0" smtClean="0">
                <a:solidFill>
                  <a:schemeClr val="dk1"/>
                </a:solidFill>
                <a:latin typeface="Consolas" pitchFamily="49" charset="0"/>
                <a:cs typeface="Consolas" pitchFamily="49" charset="0"/>
              </a:rPr>
              <a:t>) {</a:t>
            </a:r>
          </a:p>
          <a:p>
            <a:pPr>
              <a:buNone/>
            </a:pPr>
            <a:r>
              <a:rPr lang="en-US" altLang="zh-CN" sz="1600" kern="1200" dirty="0" smtClean="0">
                <a:solidFill>
                  <a:schemeClr val="dk1"/>
                </a:solidFill>
                <a:latin typeface="Consolas" pitchFamily="49" charset="0"/>
                <a:cs typeface="Consolas" pitchFamily="49" charset="0"/>
              </a:rPr>
              <a:t>	</a:t>
            </a:r>
            <a:r>
              <a:rPr lang="en-US" altLang="zh-CN" sz="1600" kern="1200" dirty="0" err="1" smtClean="0">
                <a:solidFill>
                  <a:schemeClr val="dk1"/>
                </a:solidFill>
                <a:latin typeface="Consolas" pitchFamily="49" charset="0"/>
                <a:cs typeface="Consolas" pitchFamily="49" charset="0"/>
              </a:rPr>
              <a:t>currentRank</a:t>
            </a:r>
            <a:r>
              <a:rPr lang="en-US" altLang="zh-CN" sz="1600" kern="1200" dirty="0" smtClean="0">
                <a:solidFill>
                  <a:schemeClr val="dk1"/>
                </a:solidFill>
                <a:latin typeface="Consolas" pitchFamily="49" charset="0"/>
                <a:cs typeface="Consolas" pitchFamily="49" charset="0"/>
              </a:rPr>
              <a:t> = </a:t>
            </a:r>
            <a:r>
              <a:rPr lang="en-US" altLang="zh-CN" sz="1600" kern="1200" dirty="0" err="1" smtClean="0">
                <a:solidFill>
                  <a:schemeClr val="dk1"/>
                </a:solidFill>
                <a:latin typeface="Consolas" pitchFamily="49" charset="0"/>
                <a:cs typeface="Consolas" pitchFamily="49" charset="0"/>
              </a:rPr>
              <a:t>probabilityMatrix</a:t>
            </a:r>
            <a:r>
              <a:rPr lang="en-US" altLang="zh-CN" sz="1600" kern="1200" dirty="0" smtClean="0">
                <a:solidFill>
                  <a:schemeClr val="dk1"/>
                </a:solidFill>
                <a:latin typeface="Consolas" pitchFamily="49" charset="0"/>
                <a:cs typeface="Consolas" pitchFamily="49" charset="0"/>
              </a:rPr>
              <a:t> * (</a:t>
            </a:r>
            <a:r>
              <a:rPr lang="en-US" altLang="zh-CN" sz="1600" kern="1200" dirty="0" err="1" smtClean="0">
                <a:solidFill>
                  <a:schemeClr val="dk1"/>
                </a:solidFill>
                <a:latin typeface="Consolas" pitchFamily="49" charset="0"/>
                <a:cs typeface="Consolas" pitchFamily="49" charset="0"/>
              </a:rPr>
              <a:t>currentRank</a:t>
            </a:r>
            <a:r>
              <a:rPr lang="en-US" altLang="zh-CN" sz="1600" kern="1200" dirty="0" smtClean="0">
                <a:solidFill>
                  <a:schemeClr val="dk1"/>
                </a:solidFill>
                <a:latin typeface="Consolas" pitchFamily="49" charset="0"/>
                <a:cs typeface="Consolas" pitchFamily="49" charset="0"/>
              </a:rPr>
              <a:t>, epsilon, </a:t>
            </a:r>
            <a:r>
              <a:rPr lang="en-US" altLang="zh-CN" sz="1600" kern="1200" dirty="0" err="1" smtClean="0">
                <a:solidFill>
                  <a:schemeClr val="dk1"/>
                </a:solidFill>
                <a:latin typeface="Consolas" pitchFamily="49" charset="0"/>
                <a:cs typeface="Consolas" pitchFamily="49" charset="0"/>
              </a:rPr>
              <a:t>transA</a:t>
            </a:r>
            <a:r>
              <a:rPr lang="en-US" altLang="zh-CN" sz="1600" kern="1200" dirty="0" smtClean="0">
                <a:solidFill>
                  <a:schemeClr val="dk1"/>
                </a:solidFill>
                <a:latin typeface="Consolas" pitchFamily="49" charset="0"/>
                <a:cs typeface="Consolas" pitchFamily="49" charset="0"/>
              </a:rPr>
              <a:t>, alpha) </a:t>
            </a:r>
            <a:r>
              <a:rPr lang="en-US" altLang="zh-CN" sz="1400" kern="1200" dirty="0" smtClean="0">
                <a:solidFill>
                  <a:srgbClr val="0000FF"/>
                </a:solidFill>
                <a:latin typeface="Consolas" pitchFamily="49" charset="0"/>
                <a:cs typeface="Consolas" pitchFamily="49" charset="0"/>
              </a:rPr>
              <a:t>//</a:t>
            </a:r>
            <a:r>
              <a:rPr lang="en-US" altLang="zh-CN" sz="1400" kern="1200" dirty="0" err="1" smtClean="0">
                <a:solidFill>
                  <a:srgbClr val="0000FF"/>
                </a:solidFill>
                <a:latin typeface="Consolas" pitchFamily="49" charset="0"/>
                <a:cs typeface="Consolas" pitchFamily="49" charset="0"/>
              </a:rPr>
              <a:t>transA</a:t>
            </a:r>
            <a:r>
              <a:rPr lang="zh-CN" altLang="en-US" sz="1400" kern="1200" dirty="0" smtClean="0">
                <a:solidFill>
                  <a:srgbClr val="0000FF"/>
                </a:solidFill>
                <a:latin typeface="Consolas" pitchFamily="49" charset="0"/>
                <a:cs typeface="Consolas" pitchFamily="49" charset="0"/>
              </a:rPr>
              <a:t>为</a:t>
            </a:r>
            <a:r>
              <a:rPr lang="en-US" altLang="zh-CN" sz="1400" kern="1200" dirty="0" smtClean="0">
                <a:solidFill>
                  <a:srgbClr val="0000FF"/>
                </a:solidFill>
                <a:latin typeface="Consolas" pitchFamily="49" charset="0"/>
                <a:cs typeface="Consolas" pitchFamily="49" charset="0"/>
              </a:rPr>
              <a:t>1</a:t>
            </a:r>
            <a:r>
              <a:rPr lang="zh-CN" altLang="en-US" sz="1400" kern="1200" dirty="0" smtClean="0">
                <a:solidFill>
                  <a:srgbClr val="0000FF"/>
                </a:solidFill>
                <a:latin typeface="Consolas" pitchFamily="49" charset="0"/>
                <a:cs typeface="Consolas" pitchFamily="49" charset="0"/>
              </a:rPr>
              <a:t>，表示矩阵需要转置</a:t>
            </a:r>
            <a:endParaRPr lang="en-US" altLang="zh-CN" sz="1400" kern="1200" dirty="0" smtClean="0">
              <a:solidFill>
                <a:srgbClr val="0000FF"/>
              </a:solidFill>
              <a:latin typeface="Consolas" pitchFamily="49" charset="0"/>
              <a:cs typeface="Consolas" pitchFamily="49" charset="0"/>
            </a:endParaRPr>
          </a:p>
          <a:p>
            <a:pPr>
              <a:buNone/>
            </a:pPr>
            <a:r>
              <a:rPr lang="en-US" altLang="zh-CN" sz="1600" kern="1200" dirty="0" smtClean="0">
                <a:solidFill>
                  <a:schemeClr val="dk1"/>
                </a:solidFill>
                <a:latin typeface="Consolas" pitchFamily="49" charset="0"/>
                <a:cs typeface="Consolas" pitchFamily="49" charset="0"/>
              </a:rPr>
              <a:t>   </a:t>
            </a:r>
            <a:r>
              <a:rPr lang="en-US" altLang="zh-CN" sz="1600" kern="1200" dirty="0" err="1" smtClean="0">
                <a:solidFill>
                  <a:schemeClr val="dk1"/>
                </a:solidFill>
                <a:latin typeface="Consolas" pitchFamily="49" charset="0"/>
                <a:cs typeface="Consolas" pitchFamily="49" charset="0"/>
              </a:rPr>
              <a:t>iter</a:t>
            </a:r>
            <a:r>
              <a:rPr lang="en-US" altLang="zh-CN" sz="1600" kern="1200" dirty="0" smtClean="0">
                <a:solidFill>
                  <a:schemeClr val="dk1"/>
                </a:solidFill>
                <a:latin typeface="Consolas" pitchFamily="49" charset="0"/>
                <a:cs typeface="Consolas" pitchFamily="49" charset="0"/>
              </a:rPr>
              <a:t> += 1</a:t>
            </a:r>
          </a:p>
          <a:p>
            <a:pPr>
              <a:buNone/>
            </a:pPr>
            <a:r>
              <a:rPr lang="en-US" altLang="zh-CN" sz="1600" kern="1200" dirty="0" smtClean="0">
                <a:solidFill>
                  <a:schemeClr val="dk1"/>
                </a:solidFill>
                <a:latin typeface="Consolas" pitchFamily="49" charset="0"/>
                <a:cs typeface="Consolas" pitchFamily="49" charset="0"/>
              </a:rPr>
              <a:t>}</a:t>
            </a:r>
          </a:p>
          <a:p>
            <a:pPr>
              <a:buNone/>
            </a:pPr>
            <a:r>
              <a:rPr lang="en-US" altLang="zh-CN" sz="1600" kern="1200" dirty="0" err="1" smtClean="0">
                <a:solidFill>
                  <a:schemeClr val="dk1"/>
                </a:solidFill>
                <a:latin typeface="Consolas" pitchFamily="49" charset="0"/>
                <a:cs typeface="Consolas" pitchFamily="49" charset="0"/>
              </a:rPr>
              <a:t>currentRank.vertexSaver</a:t>
            </a:r>
            <a:r>
              <a:rPr lang="en-US" altLang="zh-CN" sz="1600" kern="1200" dirty="0" smtClean="0">
                <a:solidFill>
                  <a:schemeClr val="dk1"/>
                </a:solidFill>
                <a:latin typeface="Consolas" pitchFamily="49" charset="0"/>
                <a:cs typeface="Consolas" pitchFamily="49" charset="0"/>
              </a:rPr>
              <a:t>(</a:t>
            </a:r>
            <a:r>
              <a:rPr lang="en-US" altLang="zh-CN" sz="1600" kern="1200" dirty="0" err="1" smtClean="0">
                <a:solidFill>
                  <a:schemeClr val="dk1"/>
                </a:solidFill>
                <a:latin typeface="Consolas" pitchFamily="49" charset="0"/>
                <a:cs typeface="Consolas" pitchFamily="49" charset="0"/>
              </a:rPr>
              <a:t>resultPath</a:t>
            </a:r>
            <a:r>
              <a:rPr lang="en-US" altLang="zh-CN" sz="1600" kern="1200" dirty="0" smtClean="0">
                <a:solidFill>
                  <a:schemeClr val="dk1"/>
                </a:solidFill>
                <a:latin typeface="Consolas" pitchFamily="49" charset="0"/>
                <a:cs typeface="Consolas" pitchFamily="49" charset="0"/>
              </a:rPr>
              <a:t>) </a:t>
            </a:r>
            <a:r>
              <a:rPr lang="en-US" altLang="zh-CN" sz="1400" kern="1200" dirty="0" smtClean="0">
                <a:solidFill>
                  <a:srgbClr val="0000FF"/>
                </a:solidFill>
                <a:latin typeface="Consolas" pitchFamily="49" charset="0"/>
                <a:cs typeface="Consolas" pitchFamily="49" charset="0"/>
              </a:rPr>
              <a:t>//</a:t>
            </a:r>
            <a:r>
              <a:rPr lang="zh-CN" altLang="en-US" sz="1400" kern="1200" dirty="0" smtClean="0">
                <a:solidFill>
                  <a:srgbClr val="0000FF"/>
                </a:solidFill>
                <a:latin typeface="Consolas" pitchFamily="49" charset="0"/>
                <a:cs typeface="Consolas" pitchFamily="49" charset="0"/>
              </a:rPr>
              <a:t>将</a:t>
            </a:r>
            <a:r>
              <a:rPr lang="en-US" altLang="zh-CN" sz="1400" kern="1200" dirty="0" err="1" smtClean="0">
                <a:solidFill>
                  <a:srgbClr val="0000FF"/>
                </a:solidFill>
                <a:latin typeface="Consolas" pitchFamily="49" charset="0"/>
                <a:cs typeface="Consolas" pitchFamily="49" charset="0"/>
              </a:rPr>
              <a:t>PageRank</a:t>
            </a:r>
            <a:r>
              <a:rPr lang="zh-CN" altLang="en-US" sz="1400" kern="1200" dirty="0" smtClean="0">
                <a:solidFill>
                  <a:srgbClr val="0000FF"/>
                </a:solidFill>
                <a:latin typeface="Consolas" pitchFamily="49" charset="0"/>
                <a:cs typeface="Consolas" pitchFamily="49" charset="0"/>
              </a:rPr>
              <a:t>结果保存</a:t>
            </a:r>
          </a:p>
        </p:txBody>
      </p:sp>
      <p:sp>
        <p:nvSpPr>
          <p:cNvPr id="5" name="TextBox 4"/>
          <p:cNvSpPr txBox="1"/>
          <p:nvPr/>
        </p:nvSpPr>
        <p:spPr>
          <a:xfrm>
            <a:off x="7609755" y="451462"/>
            <a:ext cx="1773242" cy="338554"/>
          </a:xfrm>
          <a:prstGeom prst="rect">
            <a:avLst/>
          </a:prstGeom>
          <a:noFill/>
        </p:spPr>
        <p:txBody>
          <a:bodyPr wrap="none" rtlCol="0">
            <a:spAutoFit/>
          </a:bodyPr>
          <a:lstStyle/>
          <a:p>
            <a:pPr>
              <a:buNone/>
            </a:pPr>
            <a:r>
              <a:rPr lang="en-US" altLang="zh-CN" sz="1600" b="0" dirty="0" err="1" smtClean="0">
                <a:latin typeface="+mn-lt"/>
              </a:rPr>
              <a:t>PageRank</a:t>
            </a:r>
            <a:r>
              <a:rPr lang="en-US" altLang="zh-CN" sz="1600" b="0" dirty="0" smtClean="0">
                <a:latin typeface="+mn-lt"/>
              </a:rPr>
              <a:t> </a:t>
            </a:r>
            <a:r>
              <a:rPr lang="zh-CN" altLang="en-US" sz="1600" b="0" dirty="0" smtClean="0">
                <a:latin typeface="+mn-lt"/>
              </a:rPr>
              <a:t>算法：</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0205" y="54269"/>
            <a:ext cx="10975975" cy="1143000"/>
          </a:xfrm>
        </p:spPr>
        <p:txBody>
          <a:bodyPr/>
          <a:lstStyle/>
          <a:p>
            <a:r>
              <a:rPr lang="zh-CN" altLang="en-US" sz="2700" dirty="0" smtClean="0">
                <a:latin typeface="微软雅黑" pitchFamily="34" charset="-122"/>
                <a:ea typeface="微软雅黑" pitchFamily="34" charset="-122"/>
              </a:rPr>
              <a:t>算法示例</a:t>
            </a:r>
            <a:r>
              <a:rPr lang="en-US" altLang="zh-CN" sz="2700" dirty="0" smtClean="0">
                <a:latin typeface="微软雅黑" pitchFamily="34" charset="-122"/>
                <a:ea typeface="微软雅黑" pitchFamily="34" charset="-122"/>
              </a:rPr>
              <a:t>——SSSP(</a:t>
            </a:r>
            <a:r>
              <a:rPr lang="zh-CN" altLang="en-US" sz="2700" dirty="0" smtClean="0">
                <a:latin typeface="微软雅黑" pitchFamily="34" charset="-122"/>
                <a:ea typeface="微软雅黑" pitchFamily="34" charset="-122"/>
              </a:rPr>
              <a:t>单源最短路径</a:t>
            </a:r>
            <a:r>
              <a:rPr lang="en-US" altLang="zh-CN" sz="2700" dirty="0" smtClean="0">
                <a:latin typeface="微软雅黑" pitchFamily="34" charset="-122"/>
                <a:ea typeface="微软雅黑" pitchFamily="34" charset="-122"/>
              </a:rPr>
              <a:t>)</a:t>
            </a:r>
            <a:endParaRPr lang="zh-CN" altLang="en-US" sz="2700" dirty="0">
              <a:latin typeface="微软雅黑" pitchFamily="34" charset="-122"/>
              <a:ea typeface="微软雅黑" pitchFamily="34" charset="-122"/>
            </a:endParaRPr>
          </a:p>
        </p:txBody>
      </p:sp>
      <p:sp>
        <p:nvSpPr>
          <p:cNvPr id="3" name="内容占位符 2"/>
          <p:cNvSpPr>
            <a:spLocks noGrp="1"/>
          </p:cNvSpPr>
          <p:nvPr>
            <p:ph idx="1"/>
          </p:nvPr>
        </p:nvSpPr>
        <p:spPr>
          <a:xfrm>
            <a:off x="4945459" y="826462"/>
            <a:ext cx="7056784" cy="5914140"/>
          </a:xfrm>
        </p:spPr>
        <p:style>
          <a:lnRef idx="2">
            <a:schemeClr val="accent5"/>
          </a:lnRef>
          <a:fillRef idx="1">
            <a:schemeClr val="lt1"/>
          </a:fillRef>
          <a:effectRef idx="0">
            <a:schemeClr val="accent5"/>
          </a:effectRef>
          <a:fontRef idx="minor">
            <a:schemeClr val="dk1"/>
          </a:fontRef>
        </p:style>
        <p:txBody>
          <a:bodyPr/>
          <a:lstStyle/>
          <a:p>
            <a:pPr>
              <a:buNone/>
            </a:pPr>
            <a:r>
              <a:rPr lang="en-US" altLang="zh-CN" sz="1400" kern="1200" dirty="0" smtClean="0">
                <a:solidFill>
                  <a:srgbClr val="0000FF"/>
                </a:solidFill>
                <a:latin typeface="Consolas" pitchFamily="49" charset="0"/>
                <a:cs typeface="Consolas" pitchFamily="49" charset="0"/>
              </a:rPr>
              <a:t>//Combine2</a:t>
            </a:r>
            <a:r>
              <a:rPr lang="zh-CN" altLang="en-US" sz="1400" kern="1200" dirty="0" smtClean="0">
                <a:solidFill>
                  <a:srgbClr val="0000FF"/>
                </a:solidFill>
                <a:latin typeface="Consolas" pitchFamily="49" charset="0"/>
                <a:cs typeface="Consolas" pitchFamily="49" charset="0"/>
              </a:rPr>
              <a:t>实现，矩阵与向量对应元素相加</a:t>
            </a:r>
            <a:endParaRPr lang="en-US" altLang="zh-CN" sz="1400" kern="1200" dirty="0" smtClean="0">
              <a:solidFill>
                <a:srgbClr val="0000FF"/>
              </a:solidFill>
              <a:latin typeface="Consolas" pitchFamily="49" charset="0"/>
              <a:cs typeface="Consolas" pitchFamily="49" charset="0"/>
            </a:endParaRPr>
          </a:p>
          <a:p>
            <a:pPr>
              <a:buNone/>
            </a:pPr>
            <a:r>
              <a:rPr lang="en-US" altLang="zh-CN" sz="1400" kern="1200" dirty="0" smtClean="0">
                <a:solidFill>
                  <a:schemeClr val="dk1"/>
                </a:solidFill>
                <a:latin typeface="Consolas" pitchFamily="49" charset="0"/>
                <a:cs typeface="Consolas" pitchFamily="49" charset="0"/>
              </a:rPr>
              <a:t>def combine2(vi: </a:t>
            </a:r>
            <a:r>
              <a:rPr lang="en-US" altLang="zh-CN" sz="1400" kern="1200" dirty="0" err="1" smtClean="0">
                <a:solidFill>
                  <a:schemeClr val="dk1"/>
                </a:solidFill>
                <a:latin typeface="Consolas" pitchFamily="49" charset="0"/>
                <a:cs typeface="Consolas" pitchFamily="49" charset="0"/>
              </a:rPr>
              <a:t>Int</a:t>
            </a:r>
            <a:r>
              <a:rPr lang="zh-CN" altLang="en-US" sz="1400" kern="1200" dirty="0" smtClean="0">
                <a:solidFill>
                  <a:schemeClr val="dk1"/>
                </a:solidFill>
                <a:latin typeface="Consolas" pitchFamily="49" charset="0"/>
                <a:cs typeface="Consolas" pitchFamily="49" charset="0"/>
              </a:rPr>
              <a:t>，</a:t>
            </a:r>
            <a:r>
              <a:rPr lang="en-US" altLang="zh-CN" sz="1400" kern="1200" dirty="0" err="1" smtClean="0">
                <a:latin typeface="Consolas" pitchFamily="49" charset="0"/>
                <a:cs typeface="Consolas" pitchFamily="49" charset="0"/>
              </a:rPr>
              <a:t>mij</a:t>
            </a:r>
            <a:r>
              <a:rPr lang="en-US" altLang="zh-CN" sz="1400" kern="1200" dirty="0" smtClean="0">
                <a:latin typeface="Consolas" pitchFamily="49" charset="0"/>
                <a:cs typeface="Consolas" pitchFamily="49" charset="0"/>
              </a:rPr>
              <a:t>: </a:t>
            </a:r>
            <a:r>
              <a:rPr lang="en-US" altLang="zh-CN" sz="1400" kern="1200" dirty="0" err="1" smtClean="0">
                <a:latin typeface="Consolas" pitchFamily="49" charset="0"/>
                <a:cs typeface="Consolas" pitchFamily="49" charset="0"/>
              </a:rPr>
              <a:t>Int</a:t>
            </a:r>
            <a:r>
              <a:rPr lang="en-US" altLang="zh-CN" sz="1400" kern="1200" dirty="0" smtClean="0">
                <a:solidFill>
                  <a:schemeClr val="dk1"/>
                </a:solidFill>
                <a:latin typeface="Consolas" pitchFamily="49" charset="0"/>
                <a:cs typeface="Consolas" pitchFamily="49" charset="0"/>
              </a:rPr>
              <a:t>): </a:t>
            </a:r>
            <a:r>
              <a:rPr lang="en-US" altLang="zh-CN" sz="1400" kern="1200" dirty="0" err="1" smtClean="0">
                <a:solidFill>
                  <a:schemeClr val="dk1"/>
                </a:solidFill>
                <a:latin typeface="Consolas" pitchFamily="49" charset="0"/>
                <a:cs typeface="Consolas" pitchFamily="49" charset="0"/>
              </a:rPr>
              <a:t>Int</a:t>
            </a:r>
            <a:r>
              <a:rPr lang="en-US" altLang="zh-CN" sz="1400" kern="1200" dirty="0" smtClean="0">
                <a:solidFill>
                  <a:schemeClr val="dk1"/>
                </a:solidFill>
                <a:latin typeface="Consolas" pitchFamily="49" charset="0"/>
                <a:cs typeface="Consolas" pitchFamily="49" charset="0"/>
              </a:rPr>
              <a:t> = {</a:t>
            </a:r>
          </a:p>
          <a:p>
            <a:pPr>
              <a:buNone/>
            </a:pPr>
            <a:r>
              <a:rPr lang="en-US" altLang="zh-CN" sz="1400" kern="1200" dirty="0" smtClean="0">
                <a:solidFill>
                  <a:schemeClr val="dk1"/>
                </a:solidFill>
                <a:latin typeface="Consolas" pitchFamily="49" charset="0"/>
                <a:cs typeface="Consolas" pitchFamily="49" charset="0"/>
              </a:rPr>
              <a:t>      if (</a:t>
            </a:r>
            <a:r>
              <a:rPr lang="en-US" altLang="zh-CN" sz="1400" kern="1200" dirty="0" err="1" smtClean="0">
                <a:solidFill>
                  <a:schemeClr val="dk1"/>
                </a:solidFill>
                <a:latin typeface="Consolas" pitchFamily="49" charset="0"/>
                <a:cs typeface="Consolas" pitchFamily="49" charset="0"/>
              </a:rPr>
              <a:t>mij</a:t>
            </a:r>
            <a:r>
              <a:rPr lang="en-US" altLang="zh-CN" sz="1400" kern="1200" dirty="0" smtClean="0">
                <a:solidFill>
                  <a:schemeClr val="dk1"/>
                </a:solidFill>
                <a:latin typeface="Consolas" pitchFamily="49" charset="0"/>
                <a:cs typeface="Consolas" pitchFamily="49" charset="0"/>
              </a:rPr>
              <a:t> == </a:t>
            </a:r>
            <a:r>
              <a:rPr lang="en-US" altLang="zh-CN" sz="1400" kern="1200" dirty="0" err="1" smtClean="0">
                <a:solidFill>
                  <a:schemeClr val="dk1"/>
                </a:solidFill>
                <a:latin typeface="Consolas" pitchFamily="49" charset="0"/>
                <a:cs typeface="Consolas" pitchFamily="49" charset="0"/>
              </a:rPr>
              <a:t>Int.MaxValue</a:t>
            </a:r>
            <a:r>
              <a:rPr lang="en-US" altLang="zh-CN" sz="1400" kern="1200" dirty="0" smtClean="0">
                <a:solidFill>
                  <a:schemeClr val="dk1"/>
                </a:solidFill>
                <a:latin typeface="Consolas" pitchFamily="49" charset="0"/>
                <a:cs typeface="Consolas" pitchFamily="49" charset="0"/>
              </a:rPr>
              <a:t> || vi == </a:t>
            </a:r>
            <a:r>
              <a:rPr lang="en-US" altLang="zh-CN" sz="1400" kern="1200" dirty="0" err="1" smtClean="0">
                <a:solidFill>
                  <a:schemeClr val="dk1"/>
                </a:solidFill>
                <a:latin typeface="Consolas" pitchFamily="49" charset="0"/>
                <a:cs typeface="Consolas" pitchFamily="49" charset="0"/>
              </a:rPr>
              <a:t>Int.MaxValue</a:t>
            </a:r>
            <a:r>
              <a:rPr lang="en-US" altLang="zh-CN" sz="1400" kern="1200" dirty="0" smtClean="0">
                <a:solidFill>
                  <a:schemeClr val="dk1"/>
                </a:solidFill>
                <a:latin typeface="Consolas" pitchFamily="49" charset="0"/>
                <a:cs typeface="Consolas" pitchFamily="49" charset="0"/>
              </a:rPr>
              <a:t>) {</a:t>
            </a:r>
          </a:p>
          <a:p>
            <a:pPr>
              <a:buNone/>
            </a:pPr>
            <a:r>
              <a:rPr lang="en-US" altLang="zh-CN" sz="1400" kern="1200" dirty="0" smtClean="0">
                <a:solidFill>
                  <a:schemeClr val="dk1"/>
                </a:solidFill>
                <a:latin typeface="Consolas" pitchFamily="49" charset="0"/>
                <a:cs typeface="Consolas" pitchFamily="49" charset="0"/>
              </a:rPr>
              <a:t>        </a:t>
            </a:r>
            <a:r>
              <a:rPr lang="en-US" altLang="zh-CN" sz="1400" kern="1200" dirty="0" err="1" smtClean="0">
                <a:solidFill>
                  <a:schemeClr val="dk1"/>
                </a:solidFill>
                <a:latin typeface="Consolas" pitchFamily="49" charset="0"/>
                <a:cs typeface="Consolas" pitchFamily="49" charset="0"/>
              </a:rPr>
              <a:t>Int.MaxValue</a:t>
            </a:r>
            <a:endParaRPr lang="en-US" altLang="zh-CN" sz="1400" kern="1200" dirty="0" smtClean="0">
              <a:solidFill>
                <a:schemeClr val="dk1"/>
              </a:solidFill>
              <a:latin typeface="Consolas" pitchFamily="49" charset="0"/>
              <a:cs typeface="Consolas" pitchFamily="49" charset="0"/>
            </a:endParaRPr>
          </a:p>
          <a:p>
            <a:pPr>
              <a:buNone/>
            </a:pPr>
            <a:r>
              <a:rPr lang="en-US" altLang="zh-CN" sz="1400" kern="1200" dirty="0" smtClean="0">
                <a:solidFill>
                  <a:schemeClr val="dk1"/>
                </a:solidFill>
                <a:latin typeface="Consolas" pitchFamily="49" charset="0"/>
                <a:cs typeface="Consolas" pitchFamily="49" charset="0"/>
              </a:rPr>
              <a:t>      } else {</a:t>
            </a:r>
          </a:p>
          <a:p>
            <a:pPr>
              <a:buNone/>
            </a:pPr>
            <a:r>
              <a:rPr lang="en-US" altLang="zh-CN" sz="1400" kern="1200" dirty="0" smtClean="0">
                <a:latin typeface="Consolas" pitchFamily="49" charset="0"/>
                <a:cs typeface="Consolas" pitchFamily="49" charset="0"/>
              </a:rPr>
              <a:t>	     </a:t>
            </a:r>
            <a:r>
              <a:rPr lang="en-US" altLang="zh-CN" sz="1400" kern="1200" dirty="0" smtClean="0">
                <a:solidFill>
                  <a:schemeClr val="dk1"/>
                </a:solidFill>
                <a:latin typeface="Consolas" pitchFamily="49" charset="0"/>
                <a:cs typeface="Consolas" pitchFamily="49" charset="0"/>
              </a:rPr>
              <a:t>vi </a:t>
            </a:r>
            <a:r>
              <a:rPr lang="en-US" altLang="zh-CN" sz="1400" kern="1200" dirty="0" smtClean="0">
                <a:latin typeface="Consolas" pitchFamily="49" charset="0"/>
                <a:cs typeface="Consolas" pitchFamily="49" charset="0"/>
              </a:rPr>
              <a:t>+ </a:t>
            </a:r>
            <a:r>
              <a:rPr lang="en-US" altLang="zh-CN" sz="1400" kern="1200" dirty="0" err="1" smtClean="0">
                <a:latin typeface="Consolas" pitchFamily="49" charset="0"/>
                <a:cs typeface="Consolas" pitchFamily="49" charset="0"/>
              </a:rPr>
              <a:t>mij</a:t>
            </a:r>
            <a:endParaRPr lang="en-US" altLang="zh-CN" sz="1400" kern="1200" dirty="0" smtClean="0">
              <a:solidFill>
                <a:schemeClr val="dk1"/>
              </a:solidFill>
              <a:latin typeface="Consolas" pitchFamily="49" charset="0"/>
              <a:cs typeface="Consolas" pitchFamily="49" charset="0"/>
            </a:endParaRPr>
          </a:p>
          <a:p>
            <a:pPr>
              <a:buNone/>
            </a:pPr>
            <a:r>
              <a:rPr lang="en-US" altLang="zh-CN" sz="1400" kern="1200" dirty="0" smtClean="0">
                <a:solidFill>
                  <a:schemeClr val="dk1"/>
                </a:solidFill>
                <a:latin typeface="Consolas" pitchFamily="49" charset="0"/>
                <a:cs typeface="Consolas" pitchFamily="49" charset="0"/>
              </a:rPr>
              <a:t>      }</a:t>
            </a:r>
          </a:p>
          <a:p>
            <a:pPr>
              <a:buNone/>
            </a:pPr>
            <a:r>
              <a:rPr lang="en-US" altLang="zh-CN" sz="1400" kern="1200" dirty="0" smtClean="0">
                <a:solidFill>
                  <a:schemeClr val="dk1"/>
                </a:solidFill>
                <a:latin typeface="Consolas" pitchFamily="49" charset="0"/>
                <a:cs typeface="Consolas" pitchFamily="49" charset="0"/>
              </a:rPr>
              <a:t>}</a:t>
            </a:r>
          </a:p>
          <a:p>
            <a:pPr>
              <a:buNone/>
            </a:pPr>
            <a:r>
              <a:rPr lang="en-US" altLang="zh-CN" sz="1400" kern="1200" dirty="0" smtClean="0">
                <a:solidFill>
                  <a:srgbClr val="0000FF"/>
                </a:solidFill>
                <a:latin typeface="Consolas" pitchFamily="49" charset="0"/>
                <a:cs typeface="Consolas" pitchFamily="49" charset="0"/>
              </a:rPr>
              <a:t>//</a:t>
            </a:r>
            <a:r>
              <a:rPr lang="zh-CN" altLang="en-US" sz="1400" kern="1200" dirty="0" smtClean="0">
                <a:solidFill>
                  <a:srgbClr val="0000FF"/>
                </a:solidFill>
                <a:latin typeface="Consolas" pitchFamily="49" charset="0"/>
                <a:cs typeface="Consolas" pitchFamily="49" charset="0"/>
              </a:rPr>
              <a:t>在</a:t>
            </a:r>
            <a:r>
              <a:rPr lang="en-US" altLang="zh-CN" sz="1400" kern="1200" dirty="0" smtClean="0">
                <a:solidFill>
                  <a:srgbClr val="0000FF"/>
                </a:solidFill>
                <a:latin typeface="Consolas" pitchFamily="49" charset="0"/>
                <a:cs typeface="Consolas" pitchFamily="49" charset="0"/>
              </a:rPr>
              <a:t>Combine2</a:t>
            </a:r>
            <a:r>
              <a:rPr lang="zh-CN" altLang="en-US" sz="1400" kern="1200" dirty="0" smtClean="0">
                <a:solidFill>
                  <a:srgbClr val="0000FF"/>
                </a:solidFill>
                <a:latin typeface="Consolas" pitchFamily="49" charset="0"/>
                <a:cs typeface="Consolas" pitchFamily="49" charset="0"/>
              </a:rPr>
              <a:t>得到的向量上取最小的元素，相当于从经过其他顶点的路径</a:t>
            </a:r>
            <a:endParaRPr lang="en-US" altLang="zh-CN" sz="1400" kern="1200" dirty="0" smtClean="0">
              <a:solidFill>
                <a:srgbClr val="0000FF"/>
              </a:solidFill>
              <a:latin typeface="Consolas" pitchFamily="49" charset="0"/>
              <a:cs typeface="Consolas" pitchFamily="49" charset="0"/>
            </a:endParaRPr>
          </a:p>
          <a:p>
            <a:pPr>
              <a:buNone/>
            </a:pPr>
            <a:r>
              <a:rPr lang="en-US" altLang="zh-CN" sz="1400" kern="1200" dirty="0" smtClean="0">
                <a:solidFill>
                  <a:srgbClr val="0000FF"/>
                </a:solidFill>
                <a:latin typeface="Consolas" pitchFamily="49" charset="0"/>
                <a:cs typeface="Consolas" pitchFamily="49" charset="0"/>
              </a:rPr>
              <a:t>//</a:t>
            </a:r>
            <a:r>
              <a:rPr lang="zh-CN" altLang="en-US" sz="1400" kern="1200" dirty="0" smtClean="0">
                <a:solidFill>
                  <a:srgbClr val="0000FF"/>
                </a:solidFill>
                <a:latin typeface="Consolas" pitchFamily="49" charset="0"/>
                <a:cs typeface="Consolas" pitchFamily="49" charset="0"/>
              </a:rPr>
              <a:t>长度中选择最短的一条</a:t>
            </a:r>
            <a:endParaRPr lang="en-US" altLang="zh-CN" sz="1400" kern="1200" dirty="0" smtClean="0">
              <a:solidFill>
                <a:srgbClr val="0000FF"/>
              </a:solidFill>
              <a:latin typeface="Consolas" pitchFamily="49" charset="0"/>
              <a:cs typeface="Consolas" pitchFamily="49" charset="0"/>
            </a:endParaRPr>
          </a:p>
          <a:p>
            <a:pPr>
              <a:buNone/>
            </a:pPr>
            <a:r>
              <a:rPr lang="en-US" altLang="zh-CN" sz="1400" kern="1200" dirty="0" smtClean="0">
                <a:solidFill>
                  <a:schemeClr val="dk1"/>
                </a:solidFill>
                <a:latin typeface="Consolas" pitchFamily="49" charset="0"/>
                <a:cs typeface="Consolas" pitchFamily="49" charset="0"/>
              </a:rPr>
              <a:t>def </a:t>
            </a:r>
            <a:r>
              <a:rPr lang="en-US" altLang="zh-CN" sz="1400" kern="1200" dirty="0" err="1" smtClean="0">
                <a:solidFill>
                  <a:schemeClr val="dk1"/>
                </a:solidFill>
                <a:latin typeface="Consolas" pitchFamily="49" charset="0"/>
                <a:cs typeface="Consolas" pitchFamily="49" charset="0"/>
              </a:rPr>
              <a:t>combineAll</a:t>
            </a:r>
            <a:r>
              <a:rPr lang="en-US" altLang="zh-CN" sz="1400" kern="1200" dirty="0" smtClean="0">
                <a:solidFill>
                  <a:schemeClr val="dk1"/>
                </a:solidFill>
                <a:latin typeface="Consolas" pitchFamily="49" charset="0"/>
                <a:cs typeface="Consolas" pitchFamily="49" charset="0"/>
              </a:rPr>
              <a:t>(x: </a:t>
            </a:r>
            <a:r>
              <a:rPr lang="en-US" altLang="zh-CN" sz="1400" kern="1200" dirty="0" err="1" smtClean="0">
                <a:solidFill>
                  <a:schemeClr val="dk1"/>
                </a:solidFill>
                <a:latin typeface="Consolas" pitchFamily="49" charset="0"/>
                <a:cs typeface="Consolas" pitchFamily="49" charset="0"/>
              </a:rPr>
              <a:t>Iterator</a:t>
            </a:r>
            <a:r>
              <a:rPr lang="en-US" altLang="zh-CN" sz="1400" kern="1200" dirty="0" smtClean="0">
                <a:solidFill>
                  <a:schemeClr val="dk1"/>
                </a:solidFill>
                <a:latin typeface="Consolas" pitchFamily="49" charset="0"/>
                <a:cs typeface="Consolas" pitchFamily="49" charset="0"/>
              </a:rPr>
              <a:t>[</a:t>
            </a:r>
            <a:r>
              <a:rPr lang="en-US" altLang="zh-CN" sz="1400" kern="1200" dirty="0" err="1" smtClean="0">
                <a:solidFill>
                  <a:schemeClr val="dk1"/>
                </a:solidFill>
                <a:latin typeface="Consolas" pitchFamily="49" charset="0"/>
                <a:cs typeface="Consolas" pitchFamily="49" charset="0"/>
              </a:rPr>
              <a:t>Int</a:t>
            </a:r>
            <a:r>
              <a:rPr lang="en-US" altLang="zh-CN" sz="1400" kern="1200" dirty="0" smtClean="0">
                <a:solidFill>
                  <a:schemeClr val="dk1"/>
                </a:solidFill>
                <a:latin typeface="Consolas" pitchFamily="49" charset="0"/>
                <a:cs typeface="Consolas" pitchFamily="49" charset="0"/>
              </a:rPr>
              <a:t>]): </a:t>
            </a:r>
            <a:r>
              <a:rPr lang="en-US" altLang="zh-CN" sz="1400" kern="1200" dirty="0" err="1" smtClean="0">
                <a:solidFill>
                  <a:schemeClr val="dk1"/>
                </a:solidFill>
                <a:latin typeface="Consolas" pitchFamily="49" charset="0"/>
                <a:cs typeface="Consolas" pitchFamily="49" charset="0"/>
              </a:rPr>
              <a:t>Int</a:t>
            </a:r>
            <a:r>
              <a:rPr lang="en-US" altLang="zh-CN" sz="1400" kern="1200" dirty="0" smtClean="0">
                <a:solidFill>
                  <a:schemeClr val="dk1"/>
                </a:solidFill>
                <a:latin typeface="Consolas" pitchFamily="49" charset="0"/>
                <a:cs typeface="Consolas" pitchFamily="49" charset="0"/>
              </a:rPr>
              <a:t> = {</a:t>
            </a:r>
          </a:p>
          <a:p>
            <a:pPr>
              <a:buNone/>
            </a:pPr>
            <a:r>
              <a:rPr lang="en-US" altLang="zh-CN" sz="1400" kern="1200" dirty="0" smtClean="0">
                <a:solidFill>
                  <a:schemeClr val="dk1"/>
                </a:solidFill>
                <a:latin typeface="Consolas" pitchFamily="49" charset="0"/>
                <a:cs typeface="Consolas" pitchFamily="49" charset="0"/>
              </a:rPr>
              <a:t>      x.min</a:t>
            </a:r>
          </a:p>
          <a:p>
            <a:pPr>
              <a:buNone/>
            </a:pPr>
            <a:r>
              <a:rPr lang="en-US" altLang="zh-CN" sz="1400" kern="1200" dirty="0" smtClean="0">
                <a:solidFill>
                  <a:schemeClr val="dk1"/>
                </a:solidFill>
                <a:latin typeface="Consolas" pitchFamily="49" charset="0"/>
                <a:cs typeface="Consolas" pitchFamily="49" charset="0"/>
              </a:rPr>
              <a:t>}</a:t>
            </a:r>
          </a:p>
          <a:p>
            <a:pPr>
              <a:buNone/>
            </a:pPr>
            <a:r>
              <a:rPr lang="en-US" altLang="zh-CN" sz="1400" kern="1200" dirty="0" smtClean="0">
                <a:solidFill>
                  <a:srgbClr val="0000FF"/>
                </a:solidFill>
                <a:latin typeface="Consolas" pitchFamily="49" charset="0"/>
                <a:cs typeface="Consolas" pitchFamily="49" charset="0"/>
              </a:rPr>
              <a:t>//Assign2</a:t>
            </a:r>
            <a:r>
              <a:rPr lang="zh-CN" altLang="en-US" sz="1400" kern="1200" dirty="0" smtClean="0">
                <a:solidFill>
                  <a:srgbClr val="0000FF"/>
                </a:solidFill>
                <a:latin typeface="Consolas" pitchFamily="49" charset="0"/>
                <a:cs typeface="Consolas" pitchFamily="49" charset="0"/>
              </a:rPr>
              <a:t>分配最短路径值</a:t>
            </a:r>
            <a:endParaRPr lang="en-US" altLang="zh-CN" sz="1400" kern="1200" dirty="0" smtClean="0">
              <a:solidFill>
                <a:srgbClr val="0000FF"/>
              </a:solidFill>
              <a:latin typeface="Consolas" pitchFamily="49" charset="0"/>
              <a:cs typeface="Consolas" pitchFamily="49" charset="0"/>
            </a:endParaRPr>
          </a:p>
          <a:p>
            <a:pPr>
              <a:buNone/>
            </a:pPr>
            <a:r>
              <a:rPr lang="en-US" altLang="zh-CN" sz="1400" kern="1200" dirty="0" smtClean="0">
                <a:solidFill>
                  <a:schemeClr val="dk1"/>
                </a:solidFill>
                <a:latin typeface="Consolas" pitchFamily="49" charset="0"/>
                <a:cs typeface="Consolas" pitchFamily="49" charset="0"/>
              </a:rPr>
              <a:t>def assign(old: </a:t>
            </a:r>
            <a:r>
              <a:rPr lang="en-US" altLang="zh-CN" sz="1400" kern="1200" dirty="0" err="1" smtClean="0">
                <a:solidFill>
                  <a:schemeClr val="dk1"/>
                </a:solidFill>
                <a:latin typeface="Consolas" pitchFamily="49" charset="0"/>
                <a:cs typeface="Consolas" pitchFamily="49" charset="0"/>
              </a:rPr>
              <a:t>Int</a:t>
            </a:r>
            <a:r>
              <a:rPr lang="en-US" altLang="zh-CN" sz="1400" kern="1200" dirty="0" smtClean="0">
                <a:solidFill>
                  <a:schemeClr val="dk1"/>
                </a:solidFill>
                <a:latin typeface="Consolas" pitchFamily="49" charset="0"/>
                <a:cs typeface="Consolas" pitchFamily="49" charset="0"/>
              </a:rPr>
              <a:t>, new: Option[</a:t>
            </a:r>
            <a:r>
              <a:rPr lang="en-US" altLang="zh-CN" sz="1400" kern="1200" dirty="0" err="1" smtClean="0">
                <a:solidFill>
                  <a:schemeClr val="dk1"/>
                </a:solidFill>
                <a:latin typeface="Consolas" pitchFamily="49" charset="0"/>
                <a:cs typeface="Consolas" pitchFamily="49" charset="0"/>
              </a:rPr>
              <a:t>Int</a:t>
            </a:r>
            <a:r>
              <a:rPr lang="en-US" altLang="zh-CN" sz="1400" kern="1200" dirty="0" smtClean="0">
                <a:solidFill>
                  <a:schemeClr val="dk1"/>
                </a:solidFill>
                <a:latin typeface="Consolas" pitchFamily="49" charset="0"/>
                <a:cs typeface="Consolas" pitchFamily="49" charset="0"/>
              </a:rPr>
              <a:t>]): </a:t>
            </a:r>
            <a:r>
              <a:rPr lang="en-US" altLang="zh-CN" sz="1400" kern="1200" dirty="0" err="1" smtClean="0">
                <a:solidFill>
                  <a:schemeClr val="dk1"/>
                </a:solidFill>
                <a:latin typeface="Consolas" pitchFamily="49" charset="0"/>
                <a:cs typeface="Consolas" pitchFamily="49" charset="0"/>
              </a:rPr>
              <a:t>Int</a:t>
            </a:r>
            <a:r>
              <a:rPr lang="en-US" altLang="zh-CN" sz="1400" kern="1200" dirty="0" smtClean="0">
                <a:solidFill>
                  <a:schemeClr val="dk1"/>
                </a:solidFill>
                <a:latin typeface="Consolas" pitchFamily="49" charset="0"/>
                <a:cs typeface="Consolas" pitchFamily="49" charset="0"/>
              </a:rPr>
              <a:t> = {</a:t>
            </a:r>
          </a:p>
          <a:p>
            <a:pPr>
              <a:buNone/>
            </a:pPr>
            <a:r>
              <a:rPr lang="en-US" altLang="zh-CN" sz="1400" kern="1200" dirty="0" smtClean="0">
                <a:solidFill>
                  <a:schemeClr val="dk1"/>
                </a:solidFill>
                <a:latin typeface="Consolas" pitchFamily="49" charset="0"/>
                <a:cs typeface="Consolas" pitchFamily="49" charset="0"/>
              </a:rPr>
              <a:t>      </a:t>
            </a:r>
            <a:r>
              <a:rPr lang="en-US" altLang="zh-CN" sz="1400" kern="1200" dirty="0" err="1" smtClean="0">
                <a:solidFill>
                  <a:schemeClr val="dk1"/>
                </a:solidFill>
                <a:latin typeface="Consolas" pitchFamily="49" charset="0"/>
                <a:cs typeface="Consolas" pitchFamily="49" charset="0"/>
              </a:rPr>
              <a:t>new.match</a:t>
            </a:r>
            <a:r>
              <a:rPr lang="en-US" altLang="zh-CN" sz="1400" kern="1200" dirty="0" smtClean="0">
                <a:solidFill>
                  <a:schemeClr val="dk1"/>
                </a:solidFill>
                <a:latin typeface="Consolas" pitchFamily="49" charset="0"/>
                <a:cs typeface="Consolas" pitchFamily="49" charset="0"/>
              </a:rPr>
              <a:t> {</a:t>
            </a:r>
          </a:p>
          <a:p>
            <a:pPr>
              <a:buNone/>
            </a:pPr>
            <a:r>
              <a:rPr lang="en-US" altLang="zh-CN" sz="1400" kern="1200" dirty="0" smtClean="0">
                <a:solidFill>
                  <a:schemeClr val="dk1"/>
                </a:solidFill>
                <a:latin typeface="Consolas" pitchFamily="49" charset="0"/>
                <a:cs typeface="Consolas" pitchFamily="49" charset="0"/>
              </a:rPr>
              <a:t>        case Some(v) =&gt; </a:t>
            </a:r>
            <a:r>
              <a:rPr lang="en-US" altLang="zh-CN" sz="1400" kern="1200" dirty="0" err="1" smtClean="0">
                <a:solidFill>
                  <a:schemeClr val="dk1"/>
                </a:solidFill>
                <a:latin typeface="Consolas" pitchFamily="49" charset="0"/>
                <a:cs typeface="Consolas" pitchFamily="49" charset="0"/>
              </a:rPr>
              <a:t>scala.math.min</a:t>
            </a:r>
            <a:r>
              <a:rPr lang="en-US" altLang="zh-CN" sz="1400" kern="1200" dirty="0" smtClean="0">
                <a:solidFill>
                  <a:schemeClr val="dk1"/>
                </a:solidFill>
                <a:latin typeface="Consolas" pitchFamily="49" charset="0"/>
                <a:cs typeface="Consolas" pitchFamily="49" charset="0"/>
              </a:rPr>
              <a:t>(old, v)</a:t>
            </a:r>
          </a:p>
          <a:p>
            <a:pPr>
              <a:buNone/>
            </a:pPr>
            <a:r>
              <a:rPr lang="en-US" altLang="zh-CN" sz="1400" kern="1200" dirty="0" smtClean="0">
                <a:solidFill>
                  <a:schemeClr val="dk1"/>
                </a:solidFill>
                <a:latin typeface="Consolas" pitchFamily="49" charset="0"/>
                <a:cs typeface="Consolas" pitchFamily="49" charset="0"/>
              </a:rPr>
              <a:t>        case _ =&gt; </a:t>
            </a:r>
            <a:r>
              <a:rPr lang="en-US" altLang="zh-CN" sz="1400" kern="1200" dirty="0" err="1" smtClean="0">
                <a:solidFill>
                  <a:schemeClr val="dk1"/>
                </a:solidFill>
                <a:latin typeface="Consolas" pitchFamily="49" charset="0"/>
                <a:cs typeface="Consolas" pitchFamily="49" charset="0"/>
              </a:rPr>
              <a:t>Int.MaxValue</a:t>
            </a:r>
            <a:endParaRPr lang="en-US" altLang="zh-CN" sz="1400" kern="1200" dirty="0" smtClean="0">
              <a:solidFill>
                <a:schemeClr val="dk1"/>
              </a:solidFill>
              <a:latin typeface="Consolas" pitchFamily="49" charset="0"/>
              <a:cs typeface="Consolas" pitchFamily="49" charset="0"/>
            </a:endParaRPr>
          </a:p>
          <a:p>
            <a:pPr>
              <a:buNone/>
            </a:pPr>
            <a:r>
              <a:rPr lang="en-US" altLang="zh-CN" sz="1400" kern="1200" dirty="0" smtClean="0">
                <a:solidFill>
                  <a:schemeClr val="dk1"/>
                </a:solidFill>
                <a:latin typeface="Consolas" pitchFamily="49" charset="0"/>
                <a:cs typeface="Consolas" pitchFamily="49" charset="0"/>
              </a:rPr>
              <a:t>      }</a:t>
            </a:r>
          </a:p>
          <a:p>
            <a:pPr>
              <a:buNone/>
            </a:pPr>
            <a:r>
              <a:rPr lang="en-US" altLang="zh-CN" sz="1400" kern="1200" dirty="0" smtClean="0">
                <a:solidFill>
                  <a:schemeClr val="dk1"/>
                </a:solidFill>
                <a:latin typeface="Consolas" pitchFamily="49" charset="0"/>
                <a:cs typeface="Consolas" pitchFamily="49" charset="0"/>
              </a:rPr>
              <a:t>}</a:t>
            </a:r>
          </a:p>
          <a:p>
            <a:pPr>
              <a:buNone/>
            </a:pPr>
            <a:r>
              <a:rPr lang="en-US" altLang="zh-CN" sz="1400" kern="1200" dirty="0" smtClean="0">
                <a:solidFill>
                  <a:srgbClr val="0000FF"/>
                </a:solidFill>
                <a:latin typeface="Consolas" pitchFamily="49" charset="0"/>
                <a:cs typeface="Consolas" pitchFamily="49" charset="0"/>
              </a:rPr>
              <a:t>//</a:t>
            </a:r>
            <a:r>
              <a:rPr lang="zh-CN" altLang="en-US" sz="1400" kern="1200" dirty="0" smtClean="0">
                <a:solidFill>
                  <a:srgbClr val="0000FF"/>
                </a:solidFill>
                <a:latin typeface="Consolas" pitchFamily="49" charset="0"/>
                <a:cs typeface="Consolas" pitchFamily="49" charset="0"/>
              </a:rPr>
              <a:t>迭代直至算法收敛</a:t>
            </a:r>
            <a:endParaRPr lang="en-US" altLang="zh-CN" sz="1400" kern="1200" dirty="0" smtClean="0">
              <a:solidFill>
                <a:srgbClr val="0000FF"/>
              </a:solidFill>
              <a:latin typeface="Consolas" pitchFamily="49" charset="0"/>
              <a:cs typeface="Consolas" pitchFamily="49" charset="0"/>
            </a:endParaRPr>
          </a:p>
          <a:p>
            <a:pPr>
              <a:buNone/>
            </a:pPr>
            <a:r>
              <a:rPr lang="en-US" altLang="zh-CN" sz="1400" kern="1200" dirty="0" err="1" smtClean="0">
                <a:solidFill>
                  <a:schemeClr val="dk1"/>
                </a:solidFill>
                <a:latin typeface="Consolas" pitchFamily="49" charset="0"/>
                <a:cs typeface="Consolas" pitchFamily="49" charset="0"/>
              </a:rPr>
              <a:t>val</a:t>
            </a:r>
            <a:r>
              <a:rPr lang="en-US" altLang="zh-CN" sz="1400" kern="1200" dirty="0" smtClean="0">
                <a:solidFill>
                  <a:schemeClr val="dk1"/>
                </a:solidFill>
                <a:latin typeface="Consolas" pitchFamily="49" charset="0"/>
                <a:cs typeface="Consolas" pitchFamily="49" charset="0"/>
              </a:rPr>
              <a:t> result = </a:t>
            </a:r>
            <a:r>
              <a:rPr lang="en-US" altLang="zh-CN" sz="1400" kern="1200" dirty="0" err="1" smtClean="0">
                <a:solidFill>
                  <a:schemeClr val="dk1"/>
                </a:solidFill>
                <a:latin typeface="Consolas" pitchFamily="49" charset="0"/>
                <a:cs typeface="Consolas" pitchFamily="49" charset="0"/>
              </a:rPr>
              <a:t>myGraph.compute</a:t>
            </a:r>
            <a:r>
              <a:rPr lang="en-US" altLang="zh-CN" sz="1400" kern="1200" dirty="0" smtClean="0">
                <a:solidFill>
                  <a:schemeClr val="dk1"/>
                </a:solidFill>
                <a:latin typeface="Consolas" pitchFamily="49" charset="0"/>
                <a:cs typeface="Consolas" pitchFamily="49" charset="0"/>
              </a:rPr>
              <a:t> (matrix, </a:t>
            </a:r>
            <a:r>
              <a:rPr lang="en-US" altLang="zh-CN" sz="1400" kern="1200" dirty="0" err="1" smtClean="0">
                <a:solidFill>
                  <a:schemeClr val="dk1"/>
                </a:solidFill>
                <a:latin typeface="Consolas" pitchFamily="49" charset="0"/>
                <a:cs typeface="Consolas" pitchFamily="49" charset="0"/>
              </a:rPr>
              <a:t>maxIter</a:t>
            </a:r>
            <a:r>
              <a:rPr lang="en-US" altLang="zh-CN" sz="1400" kern="1200" dirty="0" smtClean="0">
                <a:solidFill>
                  <a:schemeClr val="dk1"/>
                </a:solidFill>
                <a:latin typeface="Consolas" pitchFamily="49" charset="0"/>
                <a:cs typeface="Consolas" pitchFamily="49" charset="0"/>
              </a:rPr>
              <a:t>, combine2, </a:t>
            </a:r>
            <a:r>
              <a:rPr lang="en-US" altLang="zh-CN" sz="1400" kern="1200" dirty="0" err="1" smtClean="0">
                <a:solidFill>
                  <a:schemeClr val="dk1"/>
                </a:solidFill>
                <a:latin typeface="Consolas" pitchFamily="49" charset="0"/>
                <a:cs typeface="Consolas" pitchFamily="49" charset="0"/>
              </a:rPr>
              <a:t>combineAll</a:t>
            </a:r>
            <a:r>
              <a:rPr lang="en-US" altLang="zh-CN" sz="1400" kern="1200" dirty="0" smtClean="0">
                <a:solidFill>
                  <a:schemeClr val="dk1"/>
                </a:solidFill>
                <a:latin typeface="Consolas" pitchFamily="49" charset="0"/>
                <a:cs typeface="Consolas" pitchFamily="49" charset="0"/>
              </a:rPr>
              <a:t>, assign2)</a:t>
            </a:r>
            <a:endParaRPr lang="zh-CN" altLang="en-US" sz="1400" kern="1200" dirty="0" smtClean="0">
              <a:solidFill>
                <a:schemeClr val="dk1"/>
              </a:solidFill>
              <a:latin typeface="Consolas" pitchFamily="49" charset="0"/>
              <a:cs typeface="Consolas" pitchFamily="49" charset="0"/>
            </a:endParaRPr>
          </a:p>
        </p:txBody>
      </p:sp>
      <p:cxnSp>
        <p:nvCxnSpPr>
          <p:cNvPr id="9" name="直接箭头连接符 8"/>
          <p:cNvCxnSpPr/>
          <p:nvPr/>
        </p:nvCxnSpPr>
        <p:spPr bwMode="auto">
          <a:xfrm>
            <a:off x="3024446" y="2893923"/>
            <a:ext cx="2304856" cy="72008"/>
          </a:xfrm>
          <a:prstGeom prst="straightConnector1">
            <a:avLst/>
          </a:prstGeom>
          <a:noFill/>
          <a:ln w="9525" cap="flat" cmpd="sng" algn="ctr">
            <a:noFill/>
            <a:prstDash val="solid"/>
            <a:round/>
            <a:headEnd type="none" w="med" len="med"/>
            <a:tailEnd type="arrow"/>
          </a:ln>
          <a:effectLst/>
        </p:spPr>
      </p:cxnSp>
      <p:cxnSp>
        <p:nvCxnSpPr>
          <p:cNvPr id="11" name="直接箭头连接符 10"/>
          <p:cNvCxnSpPr/>
          <p:nvPr/>
        </p:nvCxnSpPr>
        <p:spPr bwMode="auto">
          <a:xfrm flipV="1">
            <a:off x="3408589" y="3109947"/>
            <a:ext cx="1824678" cy="72008"/>
          </a:xfrm>
          <a:prstGeom prst="straightConnector1">
            <a:avLst/>
          </a:prstGeom>
          <a:noFill/>
          <a:ln w="9525" cap="flat" cmpd="sng" algn="ctr">
            <a:noFill/>
            <a:prstDash val="solid"/>
            <a:round/>
            <a:headEnd type="none" w="med" len="med"/>
            <a:tailEnd type="arrow"/>
          </a:ln>
          <a:effectLst/>
        </p:spPr>
      </p:cxnSp>
      <p:sp>
        <p:nvSpPr>
          <p:cNvPr id="20" name="内容占位符 2"/>
          <p:cNvSpPr txBox="1">
            <a:spLocks/>
          </p:cNvSpPr>
          <p:nvPr/>
        </p:nvSpPr>
        <p:spPr bwMode="auto">
          <a:xfrm>
            <a:off x="192931" y="909303"/>
            <a:ext cx="4608512" cy="5471341"/>
          </a:xfrm>
          <a:prstGeom prst="rect">
            <a:avLst/>
          </a:prstGeom>
          <a:noFill/>
          <a:ln w="9525">
            <a:noFill/>
            <a:miter lim="800000"/>
            <a:headEnd/>
            <a:tailEnd/>
          </a:ln>
        </p:spPr>
        <p:txBody>
          <a:bodyPr vert="horz" wrap="square" lIns="80152" tIns="40076" rIns="80152" bIns="40076" numCol="1" anchor="t" anchorCtr="0" compatLnSpc="1">
            <a:prstTxWarp prst="textNoShape">
              <a:avLst/>
            </a:prstTxWarp>
          </a:bodyPr>
          <a:lstStyle/>
          <a:p>
            <a:pPr marL="299892" indent="-299892" defTabSz="801161">
              <a:lnSpc>
                <a:spcPct val="140000"/>
              </a:lnSpc>
              <a:spcBef>
                <a:spcPct val="0"/>
              </a:spcBef>
              <a:buClr>
                <a:srgbClr val="808080"/>
              </a:buClr>
              <a:buSzPct val="60000"/>
              <a:buFont typeface="Wingdings" pitchFamily="2" charset="2"/>
              <a:buChar char="l"/>
            </a:pPr>
            <a:r>
              <a:rPr lang="zh-CN" altLang="en-US" sz="2000" kern="0" dirty="0" smtClean="0">
                <a:solidFill>
                  <a:srgbClr val="000000"/>
                </a:solidFill>
                <a:latin typeface="微软雅黑" pitchFamily="34" charset="-122"/>
                <a:ea typeface="微软雅黑" pitchFamily="34" charset="-122"/>
              </a:rPr>
              <a:t>采用</a:t>
            </a:r>
            <a:r>
              <a:rPr lang="en-US" altLang="zh-CN" sz="2000" dirty="0" smtClean="0"/>
              <a:t>Bellman-Ford</a:t>
            </a:r>
            <a:r>
              <a:rPr lang="zh-CN" altLang="en-US" sz="2000" dirty="0" smtClean="0"/>
              <a:t>算法</a:t>
            </a:r>
            <a:r>
              <a:rPr lang="zh-CN" altLang="en-US" sz="2000" kern="0" dirty="0" smtClean="0">
                <a:solidFill>
                  <a:srgbClr val="000000"/>
                </a:solidFill>
                <a:latin typeface="微软雅黑" pitchFamily="34" charset="-122"/>
                <a:ea typeface="微软雅黑" pitchFamily="34" charset="-122"/>
              </a:rPr>
              <a:t>：</a:t>
            </a:r>
            <a:endParaRPr lang="en-US" altLang="zh-CN" sz="2000" kern="0" dirty="0" smtClean="0">
              <a:solidFill>
                <a:srgbClr val="000000"/>
              </a:solidFill>
              <a:latin typeface="微软雅黑" pitchFamily="34" charset="-122"/>
              <a:ea typeface="微软雅黑" pitchFamily="34" charset="-122"/>
            </a:endParaRPr>
          </a:p>
          <a:p>
            <a:pPr marL="651939" lvl="1" indent="-250635" defTabSz="801161">
              <a:lnSpc>
                <a:spcPct val="140000"/>
              </a:lnSpc>
              <a:spcBef>
                <a:spcPct val="0"/>
              </a:spcBef>
              <a:buClr>
                <a:srgbClr val="000000"/>
              </a:buClr>
              <a:buSzPct val="50000"/>
              <a:buFont typeface="Wingdings" pitchFamily="2" charset="2"/>
              <a:buChar char="p"/>
              <a:defRPr/>
            </a:pPr>
            <a:r>
              <a:rPr lang="zh-CN" altLang="en-US" sz="1600" b="0" kern="0" dirty="0" smtClean="0">
                <a:solidFill>
                  <a:srgbClr val="000000"/>
                </a:solidFill>
                <a:latin typeface="微软雅黑" pitchFamily="34" charset="-122"/>
                <a:ea typeface="微软雅黑" pitchFamily="34" charset="-122"/>
              </a:rPr>
              <a:t>输入：图的权重矩阵 ，初始迭代向量 ；</a:t>
            </a:r>
            <a:endParaRPr lang="en-US" altLang="zh-CN" sz="1600" b="0" kern="0" dirty="0" smtClean="0">
              <a:solidFill>
                <a:srgbClr val="000000"/>
              </a:solidFill>
              <a:latin typeface="微软雅黑" pitchFamily="34" charset="-122"/>
              <a:ea typeface="微软雅黑" pitchFamily="34" charset="-122"/>
            </a:endParaRPr>
          </a:p>
          <a:p>
            <a:pPr marL="651939" lvl="1" indent="-250635" defTabSz="801161">
              <a:lnSpc>
                <a:spcPct val="140000"/>
              </a:lnSpc>
              <a:spcBef>
                <a:spcPct val="0"/>
              </a:spcBef>
              <a:buClr>
                <a:srgbClr val="000000"/>
              </a:buClr>
              <a:buSzPct val="50000"/>
              <a:buNone/>
              <a:defRPr/>
            </a:pPr>
            <a:endParaRPr lang="en-US" altLang="zh-CN" sz="1600" b="0" kern="0" dirty="0" smtClean="0">
              <a:solidFill>
                <a:srgbClr val="000000"/>
              </a:solidFill>
              <a:latin typeface="微软雅黑" pitchFamily="34" charset="-122"/>
              <a:ea typeface="微软雅黑" pitchFamily="34" charset="-122"/>
            </a:endParaRPr>
          </a:p>
          <a:p>
            <a:pPr marL="651939" lvl="1" indent="-250635" defTabSz="801161">
              <a:lnSpc>
                <a:spcPct val="140000"/>
              </a:lnSpc>
              <a:spcBef>
                <a:spcPct val="0"/>
              </a:spcBef>
              <a:buClr>
                <a:srgbClr val="000000"/>
              </a:buClr>
              <a:buSzPct val="50000"/>
              <a:buNone/>
              <a:defRPr/>
            </a:pPr>
            <a:endParaRPr lang="en-US" altLang="zh-CN" sz="1600" b="0" kern="0" dirty="0" smtClean="0">
              <a:solidFill>
                <a:srgbClr val="000000"/>
              </a:solidFill>
              <a:latin typeface="微软雅黑" pitchFamily="34" charset="-122"/>
              <a:ea typeface="微软雅黑" pitchFamily="34" charset="-122"/>
            </a:endParaRPr>
          </a:p>
          <a:p>
            <a:pPr marL="651939" lvl="1" indent="-250635" defTabSz="801161">
              <a:lnSpc>
                <a:spcPct val="140000"/>
              </a:lnSpc>
              <a:spcBef>
                <a:spcPct val="0"/>
              </a:spcBef>
              <a:buClr>
                <a:srgbClr val="000000"/>
              </a:buClr>
              <a:buSzPct val="50000"/>
              <a:buNone/>
              <a:defRPr/>
            </a:pPr>
            <a:endParaRPr lang="en-US" altLang="zh-CN" sz="1600" b="0" kern="0" dirty="0" smtClean="0">
              <a:solidFill>
                <a:srgbClr val="000000"/>
              </a:solidFill>
              <a:latin typeface="微软雅黑" pitchFamily="34" charset="-122"/>
              <a:ea typeface="微软雅黑" pitchFamily="34" charset="-122"/>
            </a:endParaRPr>
          </a:p>
          <a:p>
            <a:pPr marL="651939" lvl="1" indent="-250635" defTabSz="801161">
              <a:lnSpc>
                <a:spcPct val="140000"/>
              </a:lnSpc>
              <a:spcBef>
                <a:spcPct val="0"/>
              </a:spcBef>
              <a:buClr>
                <a:srgbClr val="000000"/>
              </a:buClr>
              <a:buSzPct val="50000"/>
              <a:buNone/>
              <a:defRPr/>
            </a:pPr>
            <a:r>
              <a:rPr lang="zh-CN" altLang="en-US" sz="1600" b="0" kern="0" dirty="0" smtClean="0">
                <a:solidFill>
                  <a:srgbClr val="000000"/>
                </a:solidFill>
                <a:latin typeface="微软雅黑" pitchFamily="34" charset="-122"/>
                <a:ea typeface="微软雅黑" pitchFamily="34" charset="-122"/>
              </a:rPr>
              <a:t>假设要求顶点 到各顶点的最短路径长度，则</a:t>
            </a:r>
            <a:endParaRPr lang="en-US" altLang="zh-CN" sz="1600" b="0" kern="0" dirty="0" smtClean="0">
              <a:solidFill>
                <a:srgbClr val="000000"/>
              </a:solidFill>
              <a:latin typeface="微软雅黑" pitchFamily="34" charset="-122"/>
              <a:ea typeface="微软雅黑" pitchFamily="34" charset="-122"/>
            </a:endParaRPr>
          </a:p>
          <a:p>
            <a:pPr marL="651939" lvl="1" indent="-250635" defTabSz="801161">
              <a:lnSpc>
                <a:spcPct val="140000"/>
              </a:lnSpc>
              <a:spcBef>
                <a:spcPct val="0"/>
              </a:spcBef>
              <a:buClr>
                <a:srgbClr val="000000"/>
              </a:buClr>
              <a:buSzPct val="50000"/>
              <a:buNone/>
              <a:defRPr/>
            </a:pPr>
            <a:r>
              <a:rPr lang="zh-CN" altLang="en-US" sz="1600" b="0" kern="0" dirty="0" smtClean="0">
                <a:solidFill>
                  <a:srgbClr val="000000"/>
                </a:solidFill>
                <a:latin typeface="微软雅黑" pitchFamily="34" charset="-122"/>
                <a:ea typeface="微软雅黑" pitchFamily="34" charset="-122"/>
              </a:rPr>
              <a:t>初始迭代向量为                    ：</a:t>
            </a:r>
          </a:p>
          <a:p>
            <a:pPr marL="651939" lvl="1" indent="-250635" defTabSz="801161">
              <a:lnSpc>
                <a:spcPct val="140000"/>
              </a:lnSpc>
              <a:spcBef>
                <a:spcPct val="0"/>
              </a:spcBef>
              <a:buClr>
                <a:srgbClr val="000000"/>
              </a:buClr>
              <a:buSzPct val="50000"/>
              <a:buFont typeface="Wingdings" pitchFamily="2" charset="2"/>
              <a:buChar char="p"/>
              <a:defRPr/>
            </a:pPr>
            <a:r>
              <a:rPr lang="zh-CN" altLang="en-US" sz="1600" b="0" kern="0" dirty="0" smtClean="0">
                <a:solidFill>
                  <a:srgbClr val="000000"/>
                </a:solidFill>
                <a:latin typeface="微软雅黑" pitchFamily="34" charset="-122"/>
                <a:ea typeface="微软雅黑" pitchFamily="34" charset="-122"/>
              </a:rPr>
              <a:t>输出：最短路径行向量 ；</a:t>
            </a:r>
          </a:p>
          <a:p>
            <a:pPr marL="651939" lvl="1" indent="-250635" defTabSz="801161">
              <a:lnSpc>
                <a:spcPct val="140000"/>
              </a:lnSpc>
              <a:spcBef>
                <a:spcPct val="0"/>
              </a:spcBef>
              <a:buClr>
                <a:srgbClr val="000000"/>
              </a:buClr>
              <a:buSzPct val="50000"/>
              <a:buFont typeface="Wingdings" pitchFamily="2" charset="2"/>
              <a:buChar char="p"/>
              <a:defRPr/>
            </a:pPr>
            <a:r>
              <a:rPr lang="zh-CN" altLang="en-US" sz="1600" b="0" kern="0" dirty="0" smtClean="0">
                <a:solidFill>
                  <a:srgbClr val="000000"/>
                </a:solidFill>
                <a:latin typeface="微软雅黑" pitchFamily="34" charset="-122"/>
                <a:ea typeface="微软雅黑" pitchFamily="34" charset="-122"/>
              </a:rPr>
              <a:t>步骤：</a:t>
            </a:r>
          </a:p>
          <a:p>
            <a:pPr marL="651939" lvl="1" indent="-250635" defTabSz="801161">
              <a:lnSpc>
                <a:spcPct val="140000"/>
              </a:lnSpc>
              <a:spcBef>
                <a:spcPct val="0"/>
              </a:spcBef>
              <a:buClr>
                <a:srgbClr val="000000"/>
              </a:buClr>
              <a:buSzPct val="50000"/>
              <a:buFont typeface="Arial" pitchFamily="34" charset="0"/>
              <a:buChar char="•"/>
              <a:defRPr/>
            </a:pPr>
            <a:r>
              <a:rPr lang="en-US" altLang="zh-CN" sz="1600" b="0" kern="0" dirty="0" smtClean="0">
                <a:solidFill>
                  <a:srgbClr val="000000"/>
                </a:solidFill>
                <a:latin typeface="微软雅黑" pitchFamily="34" charset="-122"/>
                <a:ea typeface="微软雅黑" pitchFamily="34" charset="-122"/>
              </a:rPr>
              <a:t>1. </a:t>
            </a:r>
            <a:r>
              <a:rPr lang="zh-CN" altLang="en-US" sz="1600" b="0" kern="0" dirty="0" smtClean="0">
                <a:solidFill>
                  <a:srgbClr val="000000"/>
                </a:solidFill>
                <a:latin typeface="微软雅黑" pitchFamily="34" charset="-122"/>
                <a:ea typeface="微软雅黑" pitchFamily="34" charset="-122"/>
              </a:rPr>
              <a:t>置 </a:t>
            </a:r>
            <a:r>
              <a:rPr lang="en-US" altLang="zh-CN" sz="1600" b="0" kern="0" dirty="0" err="1" smtClean="0">
                <a:solidFill>
                  <a:srgbClr val="000000"/>
                </a:solidFill>
                <a:latin typeface="微软雅黑" pitchFamily="34" charset="-122"/>
                <a:ea typeface="微软雅黑" pitchFamily="34" charset="-122"/>
              </a:rPr>
              <a:t>i</a:t>
            </a:r>
            <a:r>
              <a:rPr lang="en-US" altLang="zh-CN" sz="1600" b="0" kern="0" dirty="0" smtClean="0">
                <a:solidFill>
                  <a:srgbClr val="000000"/>
                </a:solidFill>
                <a:latin typeface="微软雅黑" pitchFamily="34" charset="-122"/>
                <a:ea typeface="微软雅黑" pitchFamily="34" charset="-122"/>
              </a:rPr>
              <a:t>=1</a:t>
            </a:r>
            <a:r>
              <a:rPr lang="zh-CN" altLang="en-US" sz="1600" b="0" kern="0" dirty="0" smtClean="0">
                <a:solidFill>
                  <a:srgbClr val="000000"/>
                </a:solidFill>
                <a:latin typeface="微软雅黑" pitchFamily="34" charset="-122"/>
                <a:ea typeface="微软雅黑" pitchFamily="34" charset="-122"/>
              </a:rPr>
              <a:t>；</a:t>
            </a:r>
          </a:p>
          <a:p>
            <a:pPr marL="651939" lvl="1" indent="-250635" defTabSz="801161">
              <a:lnSpc>
                <a:spcPct val="140000"/>
              </a:lnSpc>
              <a:spcBef>
                <a:spcPct val="0"/>
              </a:spcBef>
              <a:buClr>
                <a:srgbClr val="000000"/>
              </a:buClr>
              <a:buSzPct val="50000"/>
              <a:buFont typeface="Arial" pitchFamily="34" charset="0"/>
              <a:buChar char="•"/>
              <a:defRPr/>
            </a:pPr>
            <a:r>
              <a:rPr lang="en-US" altLang="zh-CN" sz="1600" b="0" kern="0" dirty="0" smtClean="0">
                <a:solidFill>
                  <a:srgbClr val="000000"/>
                </a:solidFill>
                <a:latin typeface="微软雅黑" pitchFamily="34" charset="-122"/>
                <a:ea typeface="微软雅黑" pitchFamily="34" charset="-122"/>
              </a:rPr>
              <a:t>2. </a:t>
            </a:r>
            <a:r>
              <a:rPr lang="zh-CN" altLang="en-US" sz="1600" b="0" kern="0" dirty="0" smtClean="0">
                <a:solidFill>
                  <a:srgbClr val="000000"/>
                </a:solidFill>
                <a:latin typeface="微软雅黑" pitchFamily="34" charset="-122"/>
                <a:ea typeface="微软雅黑" pitchFamily="34" charset="-122"/>
              </a:rPr>
              <a:t>执行操作                                             ；</a:t>
            </a:r>
          </a:p>
          <a:p>
            <a:pPr marL="651939" lvl="1" indent="-250635" defTabSz="801161">
              <a:lnSpc>
                <a:spcPct val="140000"/>
              </a:lnSpc>
              <a:spcBef>
                <a:spcPct val="0"/>
              </a:spcBef>
              <a:buClr>
                <a:srgbClr val="000000"/>
              </a:buClr>
              <a:buSzPct val="50000"/>
              <a:buFont typeface="Arial" pitchFamily="34" charset="0"/>
              <a:buChar char="•"/>
              <a:defRPr/>
            </a:pPr>
            <a:r>
              <a:rPr lang="en-US" altLang="zh-CN" sz="1600" b="0" kern="0" dirty="0" smtClean="0">
                <a:solidFill>
                  <a:srgbClr val="000000"/>
                </a:solidFill>
                <a:latin typeface="微软雅黑" pitchFamily="34" charset="-122"/>
                <a:ea typeface="微软雅黑" pitchFamily="34" charset="-122"/>
              </a:rPr>
              <a:t>3. </a:t>
            </a:r>
            <a:r>
              <a:rPr lang="zh-CN" altLang="en-US" sz="1600" b="0" kern="0" dirty="0" smtClean="0">
                <a:solidFill>
                  <a:srgbClr val="000000"/>
                </a:solidFill>
                <a:latin typeface="微软雅黑" pitchFamily="34" charset="-122"/>
                <a:ea typeface="微软雅黑" pitchFamily="34" charset="-122"/>
              </a:rPr>
              <a:t>重复步骤</a:t>
            </a:r>
            <a:r>
              <a:rPr lang="en-US" altLang="zh-CN" sz="1600" b="0" kern="0" dirty="0" smtClean="0">
                <a:solidFill>
                  <a:srgbClr val="000000"/>
                </a:solidFill>
                <a:latin typeface="微软雅黑" pitchFamily="34" charset="-122"/>
                <a:ea typeface="微软雅黑" pitchFamily="34" charset="-122"/>
              </a:rPr>
              <a:t>2</a:t>
            </a:r>
            <a:r>
              <a:rPr lang="zh-CN" altLang="en-US" sz="1600" b="0" kern="0" dirty="0" smtClean="0">
                <a:solidFill>
                  <a:srgbClr val="000000"/>
                </a:solidFill>
                <a:latin typeface="微软雅黑" pitchFamily="34" charset="-122"/>
                <a:ea typeface="微软雅黑" pitchFamily="34" charset="-122"/>
              </a:rPr>
              <a:t>直至 ，迭代终止，返回 ，算法结束</a:t>
            </a:r>
            <a:r>
              <a:rPr lang="en-US" altLang="zh-CN" sz="1600" b="0" kern="0" dirty="0" smtClean="0">
                <a:solidFill>
                  <a:srgbClr val="000000"/>
                </a:solidFill>
                <a:latin typeface="微软雅黑" pitchFamily="34" charset="-122"/>
                <a:ea typeface="微软雅黑" pitchFamily="34" charset="-122"/>
              </a:rPr>
              <a:t>,</a:t>
            </a:r>
            <a:r>
              <a:rPr lang="zh-CN" altLang="en-US" sz="1600" b="0" kern="0" dirty="0" smtClean="0">
                <a:solidFill>
                  <a:srgbClr val="000000"/>
                </a:solidFill>
                <a:latin typeface="微软雅黑" pitchFamily="34" charset="-122"/>
                <a:ea typeface="微软雅黑" pitchFamily="34" charset="-122"/>
              </a:rPr>
              <a:t>向量</a:t>
            </a:r>
            <a:r>
              <a:rPr lang="en-US" altLang="zh-CN" sz="1600" b="0" kern="0" dirty="0" smtClean="0">
                <a:solidFill>
                  <a:srgbClr val="000000"/>
                </a:solidFill>
                <a:latin typeface="微软雅黑" pitchFamily="34" charset="-122"/>
                <a:ea typeface="微软雅黑" pitchFamily="34" charset="-122"/>
              </a:rPr>
              <a:t>d</a:t>
            </a:r>
            <a:r>
              <a:rPr lang="zh-CN" altLang="en-US" sz="1600" b="0" kern="0" dirty="0" smtClean="0">
                <a:solidFill>
                  <a:srgbClr val="000000"/>
                </a:solidFill>
                <a:latin typeface="微软雅黑" pitchFamily="34" charset="-122"/>
                <a:ea typeface="微软雅黑" pitchFamily="34" charset="-122"/>
              </a:rPr>
              <a:t>就是最终结果。</a:t>
            </a:r>
          </a:p>
          <a:p>
            <a:pPr marL="651939" lvl="1" indent="-250635" defTabSz="801161">
              <a:lnSpc>
                <a:spcPct val="140000"/>
              </a:lnSpc>
              <a:spcBef>
                <a:spcPct val="0"/>
              </a:spcBef>
              <a:buClr>
                <a:srgbClr val="000000"/>
              </a:buClr>
              <a:buSzPct val="50000"/>
              <a:buFont typeface="Wingdings" pitchFamily="2" charset="2"/>
              <a:buChar char="p"/>
              <a:defRPr/>
            </a:pPr>
            <a:endParaRPr lang="en-US" altLang="zh-CN" sz="1600" b="0" kern="0" dirty="0" smtClean="0">
              <a:solidFill>
                <a:srgbClr val="000000"/>
              </a:solidFill>
              <a:latin typeface="微软雅黑" pitchFamily="34" charset="-122"/>
              <a:ea typeface="微软雅黑" pitchFamily="34" charset="-122"/>
            </a:endParaRPr>
          </a:p>
        </p:txBody>
      </p:sp>
      <p:pic>
        <p:nvPicPr>
          <p:cNvPr id="2050" name="Picture 2"/>
          <p:cNvPicPr>
            <a:picLocks noChangeAspect="1" noChangeArrowheads="1"/>
          </p:cNvPicPr>
          <p:nvPr/>
        </p:nvPicPr>
        <p:blipFill>
          <a:blip r:embed="rId3" cstate="print"/>
          <a:srcRect/>
          <a:stretch>
            <a:fillRect/>
          </a:stretch>
        </p:blipFill>
        <p:spPr bwMode="auto">
          <a:xfrm>
            <a:off x="2065140" y="4508871"/>
            <a:ext cx="2676525" cy="314252"/>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a:stretch>
            <a:fillRect/>
          </a:stretch>
        </p:blipFill>
        <p:spPr bwMode="auto">
          <a:xfrm>
            <a:off x="841004" y="1845191"/>
            <a:ext cx="3038475" cy="695164"/>
          </a:xfrm>
          <a:prstGeom prst="rect">
            <a:avLst/>
          </a:prstGeom>
          <a:noFill/>
          <a:ln w="9525">
            <a:noFill/>
            <a:miter lim="800000"/>
            <a:headEnd/>
            <a:tailEnd/>
          </a:ln>
        </p:spPr>
      </p:pic>
      <p:pic>
        <p:nvPicPr>
          <p:cNvPr id="2052" name="Picture 4"/>
          <p:cNvPicPr>
            <a:picLocks noChangeAspect="1" noChangeArrowheads="1"/>
          </p:cNvPicPr>
          <p:nvPr/>
        </p:nvPicPr>
        <p:blipFill>
          <a:blip r:embed="rId5" cstate="print"/>
          <a:srcRect/>
          <a:stretch>
            <a:fillRect/>
          </a:stretch>
        </p:blipFill>
        <p:spPr bwMode="auto">
          <a:xfrm>
            <a:off x="2137148" y="3141035"/>
            <a:ext cx="1476375" cy="27616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760" y="261381"/>
            <a:ext cx="10981623" cy="631826"/>
          </a:xfrm>
        </p:spPr>
        <p:txBody>
          <a:bodyPr/>
          <a:lstStyle/>
          <a:p>
            <a:r>
              <a:rPr lang="en-US" altLang="zh-CN" dirty="0" smtClean="0"/>
              <a:t>Benchmark</a:t>
            </a:r>
            <a:r>
              <a:rPr lang="zh-CN" altLang="en-US" dirty="0" smtClean="0"/>
              <a:t>对比数据</a:t>
            </a:r>
            <a:r>
              <a:rPr lang="en-US" altLang="zh-CN" dirty="0" smtClean="0"/>
              <a:t>——</a:t>
            </a:r>
            <a:r>
              <a:rPr lang="en-US" altLang="zh-CN" dirty="0" err="1" smtClean="0"/>
              <a:t>PageRank</a:t>
            </a:r>
            <a:r>
              <a:rPr lang="zh-CN" altLang="en-US" dirty="0" smtClean="0"/>
              <a:t>算法</a:t>
            </a:r>
            <a:endParaRPr lang="en-US" dirty="0"/>
          </a:p>
        </p:txBody>
      </p:sp>
      <p:sp>
        <p:nvSpPr>
          <p:cNvPr id="10" name="TextBox 9"/>
          <p:cNvSpPr txBox="1"/>
          <p:nvPr/>
        </p:nvSpPr>
        <p:spPr>
          <a:xfrm>
            <a:off x="2242071" y="4774355"/>
            <a:ext cx="5063388" cy="910160"/>
          </a:xfrm>
          <a:prstGeom prst="rect">
            <a:avLst/>
          </a:prstGeom>
          <a:noFill/>
          <a:ln w="3175">
            <a:noFill/>
          </a:ln>
        </p:spPr>
        <p:txBody>
          <a:bodyPr wrap="none" lIns="108878" tIns="54439" rIns="108878" bIns="54439" rtlCol="0">
            <a:spAutoFit/>
          </a:bodyPr>
          <a:lstStyle/>
          <a:p>
            <a:pPr>
              <a:buNone/>
            </a:pPr>
            <a:r>
              <a:rPr lang="zh-CN" altLang="en-US" dirty="0" smtClean="0">
                <a:solidFill>
                  <a:schemeClr val="tx1"/>
                </a:solidFill>
                <a:latin typeface="微软雅黑" pitchFamily="34" charset="-122"/>
                <a:ea typeface="微软雅黑" pitchFamily="34" charset="-122"/>
              </a:rPr>
              <a:t>实验平台：</a:t>
            </a:r>
            <a:endParaRPr lang="en-US" altLang="zh-CN" dirty="0" smtClean="0">
              <a:solidFill>
                <a:schemeClr val="tx1"/>
              </a:solidFill>
              <a:latin typeface="微软雅黑" pitchFamily="34" charset="-122"/>
              <a:ea typeface="微软雅黑" pitchFamily="34" charset="-122"/>
            </a:endParaRPr>
          </a:p>
          <a:p>
            <a:r>
              <a:rPr lang="en-US" altLang="zh-CN" dirty="0" smtClean="0">
                <a:solidFill>
                  <a:schemeClr val="tx1"/>
                </a:solidFill>
                <a:latin typeface="微软雅黑" pitchFamily="34" charset="-122"/>
                <a:ea typeface="微软雅黑" pitchFamily="34" charset="-122"/>
              </a:rPr>
              <a:t>3</a:t>
            </a:r>
            <a:r>
              <a:rPr lang="zh-CN" altLang="en-US" dirty="0" smtClean="0">
                <a:solidFill>
                  <a:schemeClr val="tx1"/>
                </a:solidFill>
                <a:latin typeface="微软雅黑" pitchFamily="34" charset="-122"/>
                <a:ea typeface="微软雅黑" pitchFamily="34" charset="-122"/>
              </a:rPr>
              <a:t>台 </a:t>
            </a:r>
            <a:r>
              <a:rPr lang="en-US" altLang="zh-CN" dirty="0" smtClean="0">
                <a:solidFill>
                  <a:schemeClr val="tx1"/>
                </a:solidFill>
                <a:latin typeface="微软雅黑" pitchFamily="34" charset="-122"/>
                <a:ea typeface="微软雅黑" pitchFamily="34" charset="-122"/>
              </a:rPr>
              <a:t>RH2285</a:t>
            </a:r>
            <a:r>
              <a:rPr lang="zh-CN" altLang="en-US" dirty="0" smtClean="0">
                <a:solidFill>
                  <a:schemeClr val="tx1"/>
                </a:solidFill>
                <a:latin typeface="微软雅黑" pitchFamily="34" charset="-122"/>
                <a:ea typeface="微软雅黑" pitchFamily="34" charset="-122"/>
              </a:rPr>
              <a:t>， 每台</a:t>
            </a:r>
            <a:r>
              <a:rPr lang="en-US" altLang="zh-CN" dirty="0" smtClean="0">
                <a:solidFill>
                  <a:schemeClr val="tx1"/>
                </a:solidFill>
                <a:latin typeface="微软雅黑" pitchFamily="34" charset="-122"/>
                <a:ea typeface="微软雅黑" pitchFamily="34" charset="-122"/>
              </a:rPr>
              <a:t>48G RAM</a:t>
            </a:r>
            <a:r>
              <a:rPr lang="zh-CN" altLang="en-US" dirty="0" smtClean="0">
                <a:solidFill>
                  <a:schemeClr val="tx1"/>
                </a:solidFill>
                <a:latin typeface="微软雅黑" pitchFamily="34" charset="-122"/>
                <a:ea typeface="微软雅黑" pitchFamily="34" charset="-122"/>
              </a:rPr>
              <a:t>， </a:t>
            </a:r>
            <a:r>
              <a:rPr lang="en-US" altLang="zh-CN" dirty="0" smtClean="0">
                <a:solidFill>
                  <a:schemeClr val="tx1"/>
                </a:solidFill>
                <a:latin typeface="微软雅黑" pitchFamily="34" charset="-122"/>
                <a:ea typeface="微软雅黑" pitchFamily="34" charset="-122"/>
              </a:rPr>
              <a:t>12</a:t>
            </a:r>
            <a:r>
              <a:rPr lang="zh-CN" altLang="en-US" dirty="0" smtClean="0">
                <a:solidFill>
                  <a:schemeClr val="tx1"/>
                </a:solidFill>
                <a:latin typeface="微软雅黑" pitchFamily="34" charset="-122"/>
                <a:ea typeface="微软雅黑" pitchFamily="34" charset="-122"/>
              </a:rPr>
              <a:t>个</a:t>
            </a:r>
            <a:r>
              <a:rPr lang="en-US" altLang="zh-CN" dirty="0" smtClean="0">
                <a:solidFill>
                  <a:schemeClr val="tx1"/>
                </a:solidFill>
                <a:latin typeface="微软雅黑" pitchFamily="34" charset="-122"/>
                <a:ea typeface="微软雅黑" pitchFamily="34" charset="-122"/>
              </a:rPr>
              <a:t>Core</a:t>
            </a:r>
            <a:r>
              <a:rPr lang="zh-CN" altLang="en-US" dirty="0" smtClean="0">
                <a:solidFill>
                  <a:schemeClr val="tx1"/>
                </a:solidFill>
                <a:latin typeface="微软雅黑" pitchFamily="34" charset="-122"/>
                <a:ea typeface="微软雅黑" pitchFamily="34" charset="-122"/>
              </a:rPr>
              <a:t>（</a:t>
            </a:r>
            <a:r>
              <a:rPr lang="en-US" altLang="zh-CN" dirty="0" smtClean="0">
                <a:solidFill>
                  <a:schemeClr val="tx1"/>
                </a:solidFill>
                <a:latin typeface="微软雅黑" pitchFamily="34" charset="-122"/>
                <a:ea typeface="微软雅黑" pitchFamily="34" charset="-122"/>
              </a:rPr>
              <a:t>24</a:t>
            </a:r>
            <a:r>
              <a:rPr lang="zh-CN" altLang="en-US" dirty="0" smtClean="0">
                <a:solidFill>
                  <a:schemeClr val="tx1"/>
                </a:solidFill>
                <a:latin typeface="微软雅黑" pitchFamily="34" charset="-122"/>
                <a:ea typeface="微软雅黑" pitchFamily="34" charset="-122"/>
              </a:rPr>
              <a:t>线程</a:t>
            </a:r>
            <a:r>
              <a:rPr lang="en-US" altLang="zh-CN" dirty="0" smtClean="0">
                <a:solidFill>
                  <a:schemeClr val="tx1"/>
                </a:solidFill>
                <a:latin typeface="微软雅黑" pitchFamily="34" charset="-122"/>
                <a:ea typeface="微软雅黑" pitchFamily="34" charset="-122"/>
              </a:rPr>
              <a:t>, 2.93GHZ</a:t>
            </a:r>
            <a:r>
              <a:rPr lang="zh-CN" altLang="en-US" dirty="0" smtClean="0">
                <a:solidFill>
                  <a:schemeClr val="tx1"/>
                </a:solidFill>
                <a:latin typeface="微软雅黑" pitchFamily="34" charset="-122"/>
                <a:ea typeface="微软雅黑" pitchFamily="34" charset="-122"/>
              </a:rPr>
              <a:t>）</a:t>
            </a:r>
            <a:endParaRPr lang="en-US" altLang="zh-CN" dirty="0" smtClean="0">
              <a:solidFill>
                <a:schemeClr val="tx1"/>
              </a:solidFill>
              <a:latin typeface="微软雅黑" pitchFamily="34" charset="-122"/>
              <a:ea typeface="微软雅黑" pitchFamily="34" charset="-122"/>
            </a:endParaRPr>
          </a:p>
          <a:p>
            <a:r>
              <a:rPr lang="en-US" altLang="zh-CN" dirty="0" smtClean="0">
                <a:solidFill>
                  <a:schemeClr val="tx1"/>
                </a:solidFill>
                <a:latin typeface="微软雅黑" pitchFamily="34" charset="-122"/>
                <a:ea typeface="微软雅黑" pitchFamily="34" charset="-122"/>
              </a:rPr>
              <a:t>SuSE11 SP1</a:t>
            </a:r>
          </a:p>
          <a:p>
            <a:r>
              <a:rPr lang="zh-CN" altLang="en-US" dirty="0" smtClean="0">
                <a:solidFill>
                  <a:schemeClr val="tx1"/>
                </a:solidFill>
                <a:latin typeface="微软雅黑" pitchFamily="34" charset="-122"/>
                <a:ea typeface="微软雅黑" pitchFamily="34" charset="-122"/>
              </a:rPr>
              <a:t>数据集：</a:t>
            </a:r>
            <a:r>
              <a:rPr lang="en-US" altLang="zh-CN" dirty="0" smtClean="0">
                <a:solidFill>
                  <a:schemeClr val="tx1"/>
                </a:solidFill>
                <a:latin typeface="微软雅黑" pitchFamily="34" charset="-122"/>
                <a:ea typeface="微软雅黑" pitchFamily="34" charset="-122"/>
              </a:rPr>
              <a:t> </a:t>
            </a:r>
            <a:r>
              <a:rPr lang="zh-CN" altLang="en-US" dirty="0" smtClean="0">
                <a:solidFill>
                  <a:schemeClr val="tx1"/>
                </a:solidFill>
                <a:latin typeface="微软雅黑" pitchFamily="34" charset="-122"/>
                <a:ea typeface="微软雅黑" pitchFamily="34" charset="-122"/>
              </a:rPr>
              <a:t>顶点：约</a:t>
            </a:r>
            <a:r>
              <a:rPr lang="en-US" altLang="zh-CN" dirty="0" smtClean="0">
                <a:solidFill>
                  <a:schemeClr val="tx1"/>
                </a:solidFill>
                <a:latin typeface="微软雅黑" pitchFamily="34" charset="-122"/>
                <a:ea typeface="微软雅黑" pitchFamily="34" charset="-122"/>
              </a:rPr>
              <a:t>1</a:t>
            </a:r>
            <a:r>
              <a:rPr lang="zh-CN" altLang="en-US" dirty="0" smtClean="0">
                <a:solidFill>
                  <a:schemeClr val="tx1"/>
                </a:solidFill>
                <a:latin typeface="微软雅黑" pitchFamily="34" charset="-122"/>
                <a:ea typeface="微软雅黑" pitchFamily="34" charset="-122"/>
              </a:rPr>
              <a:t>亿，边：约</a:t>
            </a:r>
            <a:r>
              <a:rPr lang="en-US" altLang="zh-CN" dirty="0" smtClean="0">
                <a:solidFill>
                  <a:schemeClr val="tx1"/>
                </a:solidFill>
                <a:latin typeface="微软雅黑" pitchFamily="34" charset="-122"/>
                <a:ea typeface="微软雅黑" pitchFamily="34" charset="-122"/>
              </a:rPr>
              <a:t>5</a:t>
            </a:r>
            <a:r>
              <a:rPr lang="zh-CN" altLang="en-US" dirty="0" smtClean="0">
                <a:solidFill>
                  <a:schemeClr val="tx1"/>
                </a:solidFill>
                <a:latin typeface="微软雅黑" pitchFamily="34" charset="-122"/>
                <a:ea typeface="微软雅黑" pitchFamily="34" charset="-122"/>
              </a:rPr>
              <a:t>亿</a:t>
            </a:r>
          </a:p>
        </p:txBody>
      </p:sp>
      <p:graphicFrame>
        <p:nvGraphicFramePr>
          <p:cNvPr id="18" name="图表 17"/>
          <p:cNvGraphicFramePr/>
          <p:nvPr/>
        </p:nvGraphicFramePr>
        <p:xfrm>
          <a:off x="1295400" y="1219200"/>
          <a:ext cx="8331200" cy="331470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12689" y="3500146"/>
            <a:ext cx="12195167" cy="899501"/>
          </a:xfrm>
          <a:prstGeom prst="rect">
            <a:avLst/>
          </a:prstGeom>
          <a:gradFill flip="none" rotWithShape="1">
            <a:gsLst>
              <a:gs pos="0">
                <a:srgbClr val="FFF200"/>
              </a:gs>
              <a:gs pos="45000">
                <a:srgbClr val="FF7A00"/>
              </a:gs>
              <a:gs pos="70000">
                <a:srgbClr val="FF0300"/>
              </a:gs>
              <a:gs pos="100000">
                <a:srgbClr val="4D0808"/>
              </a:gs>
            </a:gsLst>
            <a:lin ang="10800000" scaled="1"/>
            <a:tileRect/>
          </a:gradFill>
          <a:ln w="6350" algn="ctr">
            <a:noFill/>
            <a:miter lim="800000"/>
            <a:headEnd/>
            <a:tailEnd/>
          </a:ln>
          <a:effectLst>
            <a:outerShdw blurRad="50800" dist="38100" dir="2700000" algn="tl" rotWithShape="0">
              <a:prstClr val="black">
                <a:alpha val="40000"/>
              </a:prstClr>
            </a:outerShdw>
          </a:effectLst>
        </p:spPr>
        <p:txBody>
          <a:bodyPr lIns="0" tIns="0" rIns="0" bIns="0" anchor="ctr"/>
          <a:lstStyle/>
          <a:p>
            <a:pPr algn="l">
              <a:spcBef>
                <a:spcPct val="0"/>
              </a:spcBef>
              <a:defRPr/>
            </a:pPr>
            <a:endParaRPr lang="zh-CN" altLang="en-US" sz="1500" dirty="0">
              <a:solidFill>
                <a:srgbClr val="000000"/>
              </a:solidFill>
              <a:latin typeface="Arial" pitchFamily="34" charset="0"/>
              <a:ea typeface="华文细黑" pitchFamily="2" charset="-122"/>
              <a:cs typeface="Arial" pitchFamily="34" charset="0"/>
            </a:endParaRPr>
          </a:p>
        </p:txBody>
      </p:sp>
      <p:sp>
        <p:nvSpPr>
          <p:cNvPr id="4" name="矩形 23"/>
          <p:cNvSpPr txBox="1">
            <a:spLocks noChangeArrowheads="1"/>
          </p:cNvSpPr>
          <p:nvPr/>
        </p:nvSpPr>
        <p:spPr bwMode="auto">
          <a:xfrm>
            <a:off x="1007797" y="683070"/>
            <a:ext cx="10179584" cy="6309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102721" bIns="0" anchor="ctr">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4100" b="1" dirty="0">
                <a:solidFill>
                  <a:srgbClr val="990000"/>
                </a:solidFill>
                <a:latin typeface="FrutigerNext LT Medium" pitchFamily="34" charset="0"/>
                <a:ea typeface="黑体" pitchFamily="49" charset="-122"/>
              </a:rPr>
              <a:t>目录</a:t>
            </a:r>
          </a:p>
        </p:txBody>
      </p:sp>
      <p:sp>
        <p:nvSpPr>
          <p:cNvPr id="8" name="TextBox 8"/>
          <p:cNvSpPr txBox="1">
            <a:spLocks noChangeArrowheads="1"/>
          </p:cNvSpPr>
          <p:nvPr/>
        </p:nvSpPr>
        <p:spPr bwMode="auto">
          <a:xfrm>
            <a:off x="1705106" y="1437493"/>
            <a:ext cx="9649063" cy="2954655"/>
          </a:xfrm>
          <a:prstGeom prst="rect">
            <a:avLst/>
          </a:prstGeom>
          <a:noFill/>
          <a:ln w="9525">
            <a:noFill/>
            <a:miter lim="800000"/>
            <a:headEnd/>
            <a:tailEnd/>
          </a:ln>
        </p:spPr>
        <p:txBody>
          <a:bodyPr wrap="square">
            <a:spAutoFit/>
          </a:bodyPr>
          <a:lstStyle/>
          <a:p>
            <a:pPr marL="732418" indent="-732418" defTabSz="1027422">
              <a:lnSpc>
                <a:spcPct val="200000"/>
              </a:lnSpc>
              <a:buSzPct val="100000"/>
              <a:buFont typeface="+mj-ea"/>
              <a:buAutoNum type="ea1JpnChsDbPeriod"/>
            </a:pPr>
            <a:r>
              <a:rPr lang="zh-CN" altLang="en-US" sz="3100" dirty="0" smtClean="0">
                <a:solidFill>
                  <a:schemeClr val="tx1"/>
                </a:solidFill>
                <a:latin typeface="微软雅黑" pitchFamily="34" charset="-122"/>
                <a:ea typeface="微软雅黑" pitchFamily="34" charset="-122"/>
                <a:cs typeface="Arial" pitchFamily="34" charset="0"/>
              </a:rPr>
              <a:t>电信领域的数据挖掘场景</a:t>
            </a:r>
            <a:endParaRPr lang="en-US" altLang="zh-CN" sz="3100" dirty="0" smtClean="0">
              <a:solidFill>
                <a:schemeClr val="tx1"/>
              </a:solidFill>
              <a:latin typeface="微软雅黑" pitchFamily="34" charset="-122"/>
              <a:ea typeface="微软雅黑" pitchFamily="34" charset="-122"/>
              <a:cs typeface="Arial" pitchFamily="34" charset="0"/>
            </a:endParaRPr>
          </a:p>
          <a:p>
            <a:pPr marL="732418" indent="-732418" defTabSz="1027422">
              <a:lnSpc>
                <a:spcPct val="200000"/>
              </a:lnSpc>
              <a:buSzPct val="100000"/>
              <a:buFont typeface="+mj-ea"/>
              <a:buAutoNum type="ea1JpnChsDbPeriod"/>
            </a:pPr>
            <a:r>
              <a:rPr lang="zh-CN" altLang="en-US" sz="3100" dirty="0" smtClean="0">
                <a:solidFill>
                  <a:schemeClr val="tx1"/>
                </a:solidFill>
                <a:latin typeface="微软雅黑" pitchFamily="34" charset="-122"/>
                <a:ea typeface="微软雅黑" pitchFamily="34" charset="-122"/>
                <a:cs typeface="Arial" pitchFamily="34" charset="0"/>
              </a:rPr>
              <a:t>华为的</a:t>
            </a:r>
            <a:r>
              <a:rPr lang="en-US" altLang="zh-CN" sz="3100" dirty="0" smtClean="0">
                <a:solidFill>
                  <a:schemeClr val="tx1"/>
                </a:solidFill>
                <a:latin typeface="微软雅黑" pitchFamily="34" charset="-122"/>
                <a:ea typeface="微软雅黑" pitchFamily="34" charset="-122"/>
                <a:cs typeface="Arial" pitchFamily="34" charset="0"/>
              </a:rPr>
              <a:t>Spark</a:t>
            </a:r>
            <a:r>
              <a:rPr lang="zh-CN" altLang="en-US" sz="3100" dirty="0" smtClean="0">
                <a:solidFill>
                  <a:schemeClr val="tx1"/>
                </a:solidFill>
                <a:latin typeface="微软雅黑" pitchFamily="34" charset="-122"/>
                <a:ea typeface="微软雅黑" pitchFamily="34" charset="-122"/>
                <a:cs typeface="Arial" pitchFamily="34" charset="0"/>
              </a:rPr>
              <a:t>技术实践</a:t>
            </a:r>
            <a:endParaRPr lang="en-US" altLang="zh-CN" sz="3100" dirty="0" smtClean="0">
              <a:solidFill>
                <a:schemeClr val="tx1"/>
              </a:solidFill>
              <a:latin typeface="微软雅黑" pitchFamily="34" charset="-122"/>
              <a:ea typeface="微软雅黑" pitchFamily="34" charset="-122"/>
              <a:cs typeface="Arial" pitchFamily="34" charset="0"/>
            </a:endParaRPr>
          </a:p>
          <a:p>
            <a:pPr marL="732418" indent="-732418" defTabSz="1027422">
              <a:lnSpc>
                <a:spcPct val="200000"/>
              </a:lnSpc>
              <a:buSzPct val="100000"/>
              <a:buFont typeface="+mj-ea"/>
              <a:buAutoNum type="ea1JpnChsDbPeriod"/>
            </a:pPr>
            <a:r>
              <a:rPr lang="zh-CN" altLang="en-US" sz="3100" dirty="0" smtClean="0">
                <a:latin typeface="微软雅黑" pitchFamily="34" charset="-122"/>
                <a:ea typeface="微软雅黑" pitchFamily="34" charset="-122"/>
                <a:cs typeface="Arial" pitchFamily="34" charset="0"/>
              </a:rPr>
              <a:t>数据挖掘技术展望</a:t>
            </a:r>
            <a:endParaRPr lang="en-US" altLang="zh-CN" sz="3100" dirty="0" smtClean="0">
              <a:latin typeface="微软雅黑" pitchFamily="34" charset="-122"/>
              <a:ea typeface="微软雅黑" pitchFamily="34" charset="-122"/>
              <a:cs typeface="Arial" pitchFamily="34" charset="0"/>
            </a:endParaRPr>
          </a:p>
        </p:txBody>
      </p:sp>
    </p:spTree>
  </p:cSld>
  <p:clrMapOvr>
    <a:masterClrMapping/>
  </p:clrMapOvr>
  <p:transition>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r>
              <a:rPr lang="en-US" altLang="zh-CN" dirty="0" smtClean="0">
                <a:solidFill>
                  <a:schemeClr val="tx1"/>
                </a:solidFill>
              </a:rPr>
              <a:t>Page 8</a:t>
            </a:r>
            <a:endParaRPr lang="en-GB" altLang="zh-CN" dirty="0">
              <a:solidFill>
                <a:schemeClr val="tx1"/>
              </a:solidFill>
            </a:endParaRPr>
          </a:p>
        </p:txBody>
      </p:sp>
      <p:sp>
        <p:nvSpPr>
          <p:cNvPr id="4" name="标题 10"/>
          <p:cNvSpPr>
            <a:spLocks noGrp="1"/>
          </p:cNvSpPr>
          <p:nvPr>
            <p:ph type="title"/>
          </p:nvPr>
        </p:nvSpPr>
        <p:spPr>
          <a:xfrm>
            <a:off x="338447" y="188641"/>
            <a:ext cx="10883363" cy="490067"/>
          </a:xfrm>
        </p:spPr>
        <p:txBody>
          <a:bodyPr/>
          <a:lstStyle/>
          <a:p>
            <a:r>
              <a:rPr lang="zh-CN" altLang="en-US" dirty="0" smtClean="0"/>
              <a:t>数据挖掘技术展望</a:t>
            </a:r>
            <a:r>
              <a:rPr lang="en-US" altLang="zh-CN" dirty="0" smtClean="0"/>
              <a:t>——AMP Lab</a:t>
            </a:r>
            <a:r>
              <a:rPr lang="zh-CN" altLang="en-US" dirty="0" smtClean="0"/>
              <a:t>最新研究情况综述</a:t>
            </a:r>
            <a:endParaRPr lang="zh-CN" altLang="en-US" dirty="0"/>
          </a:p>
        </p:txBody>
      </p:sp>
      <p:sp>
        <p:nvSpPr>
          <p:cNvPr id="6" name="TextBox 5"/>
          <p:cNvSpPr txBox="1"/>
          <p:nvPr/>
        </p:nvSpPr>
        <p:spPr>
          <a:xfrm>
            <a:off x="410436" y="836713"/>
            <a:ext cx="4463334" cy="1246495"/>
          </a:xfrm>
          <a:prstGeom prst="rect">
            <a:avLst/>
          </a:prstGeom>
          <a:noFill/>
        </p:spPr>
        <p:txBody>
          <a:bodyPr wrap="square" rtlCol="0">
            <a:spAutoFit/>
          </a:bodyPr>
          <a:lstStyle/>
          <a:p>
            <a:pPr>
              <a:lnSpc>
                <a:spcPct val="120000"/>
              </a:lnSpc>
            </a:pPr>
            <a:r>
              <a:rPr lang="en-US" altLang="zh-CN" sz="1250" b="1" dirty="0" smtClean="0">
                <a:solidFill>
                  <a:schemeClr val="tx1"/>
                </a:solidFill>
                <a:latin typeface="微软雅黑" pitchFamily="34" charset="-122"/>
                <a:ea typeface="微软雅黑" pitchFamily="34" charset="-122"/>
              </a:rPr>
              <a:t>UC Berkeley</a:t>
            </a:r>
            <a:r>
              <a:rPr lang="zh-CN" altLang="en-US" sz="1250" b="1" dirty="0" smtClean="0">
                <a:solidFill>
                  <a:schemeClr val="tx1"/>
                </a:solidFill>
                <a:latin typeface="微软雅黑" pitchFamily="34" charset="-122"/>
                <a:ea typeface="微软雅黑" pitchFamily="34" charset="-122"/>
              </a:rPr>
              <a:t>的</a:t>
            </a:r>
            <a:r>
              <a:rPr lang="en-US" altLang="zh-CN" sz="1250" b="1" dirty="0" smtClean="0">
                <a:solidFill>
                  <a:schemeClr val="tx1"/>
                </a:solidFill>
                <a:latin typeface="微软雅黑" pitchFamily="34" charset="-122"/>
                <a:ea typeface="微软雅黑" pitchFamily="34" charset="-122"/>
              </a:rPr>
              <a:t>AMP Lab</a:t>
            </a:r>
            <a:r>
              <a:rPr lang="zh-CN" altLang="en-US" sz="1250" b="1" dirty="0" smtClean="0">
                <a:solidFill>
                  <a:schemeClr val="tx1"/>
                </a:solidFill>
                <a:latin typeface="微软雅黑" pitchFamily="34" charset="-122"/>
                <a:ea typeface="微软雅黑" pitchFamily="34" charset="-122"/>
              </a:rPr>
              <a:t>认为大数据挑战主要体现在</a:t>
            </a:r>
            <a:r>
              <a:rPr lang="en-US" altLang="zh-CN" sz="1250" b="1" dirty="0" smtClean="0">
                <a:solidFill>
                  <a:schemeClr val="tx1"/>
                </a:solidFill>
                <a:latin typeface="微软雅黑" pitchFamily="34" charset="-122"/>
                <a:ea typeface="微软雅黑" pitchFamily="34" charset="-122"/>
              </a:rPr>
              <a:t>Time</a:t>
            </a:r>
            <a:r>
              <a:rPr lang="zh-CN" altLang="en-US" sz="1250" b="1" dirty="0" smtClean="0">
                <a:solidFill>
                  <a:schemeClr val="tx1"/>
                </a:solidFill>
                <a:latin typeface="微软雅黑" pitchFamily="34" charset="-122"/>
                <a:ea typeface="微软雅黑" pitchFamily="34" charset="-122"/>
              </a:rPr>
              <a:t>、</a:t>
            </a:r>
            <a:r>
              <a:rPr lang="en-US" altLang="zh-CN" sz="1250" b="1" dirty="0" smtClean="0">
                <a:solidFill>
                  <a:schemeClr val="tx1"/>
                </a:solidFill>
                <a:latin typeface="微软雅黑" pitchFamily="34" charset="-122"/>
                <a:ea typeface="微软雅黑" pitchFamily="34" charset="-122"/>
              </a:rPr>
              <a:t>Money</a:t>
            </a:r>
            <a:r>
              <a:rPr lang="zh-CN" altLang="en-US" sz="1250" b="1" dirty="0" smtClean="0">
                <a:solidFill>
                  <a:schemeClr val="tx1"/>
                </a:solidFill>
                <a:latin typeface="微软雅黑" pitchFamily="34" charset="-122"/>
                <a:ea typeface="微软雅黑" pitchFamily="34" charset="-122"/>
              </a:rPr>
              <a:t>和</a:t>
            </a:r>
            <a:r>
              <a:rPr lang="en-US" altLang="zh-CN" sz="1250" b="1" dirty="0" smtClean="0">
                <a:solidFill>
                  <a:schemeClr val="tx1"/>
                </a:solidFill>
                <a:latin typeface="微软雅黑" pitchFamily="34" charset="-122"/>
                <a:ea typeface="微软雅黑" pitchFamily="34" charset="-122"/>
              </a:rPr>
              <a:t>Answer Quality3</a:t>
            </a:r>
            <a:r>
              <a:rPr lang="zh-CN" altLang="en-US" sz="1250" b="1" dirty="0" smtClean="0">
                <a:solidFill>
                  <a:schemeClr val="tx1"/>
                </a:solidFill>
                <a:latin typeface="微软雅黑" pitchFamily="34" charset="-122"/>
                <a:ea typeface="微软雅黑" pitchFamily="34" charset="-122"/>
              </a:rPr>
              <a:t>个方面，提出</a:t>
            </a:r>
            <a:r>
              <a:rPr lang="en-US" altLang="zh-CN" sz="1250" b="1" dirty="0" smtClean="0">
                <a:solidFill>
                  <a:schemeClr val="tx1"/>
                </a:solidFill>
                <a:latin typeface="微软雅黑" pitchFamily="34" charset="-122"/>
                <a:ea typeface="微软雅黑" pitchFamily="34" charset="-122"/>
              </a:rPr>
              <a:t>2</a:t>
            </a:r>
            <a:r>
              <a:rPr lang="zh-CN" altLang="en-US" sz="1250" b="1" dirty="0" smtClean="0">
                <a:solidFill>
                  <a:schemeClr val="tx1"/>
                </a:solidFill>
                <a:latin typeface="微软雅黑" pitchFamily="34" charset="-122"/>
                <a:ea typeface="微软雅黑" pitchFamily="34" charset="-122"/>
              </a:rPr>
              <a:t>方面的改进措施：</a:t>
            </a:r>
            <a:endParaRPr lang="en-US" altLang="zh-CN" sz="1250" b="1" dirty="0" smtClean="0">
              <a:solidFill>
                <a:schemeClr val="tx1"/>
              </a:solidFill>
              <a:latin typeface="微软雅黑" pitchFamily="34" charset="-122"/>
              <a:ea typeface="微软雅黑" pitchFamily="34" charset="-122"/>
            </a:endParaRPr>
          </a:p>
          <a:p>
            <a:pPr marL="342900" indent="-342900">
              <a:lnSpc>
                <a:spcPct val="120000"/>
              </a:lnSpc>
              <a:buSzPct val="70000"/>
              <a:buFont typeface="+mj-lt"/>
              <a:buAutoNum type="alphaUcPeriod"/>
            </a:pPr>
            <a:r>
              <a:rPr lang="zh-CN" altLang="en-US" sz="1250" b="1" dirty="0" smtClean="0">
                <a:solidFill>
                  <a:schemeClr val="tx1"/>
                </a:solidFill>
                <a:latin typeface="微软雅黑" pitchFamily="34" charset="-122"/>
                <a:ea typeface="微软雅黑" pitchFamily="34" charset="-122"/>
              </a:rPr>
              <a:t>改善性能</a:t>
            </a:r>
            <a:r>
              <a:rPr lang="zh-CN" altLang="en-US" sz="1250" dirty="0" smtClean="0">
                <a:solidFill>
                  <a:schemeClr val="tx1"/>
                </a:solidFill>
                <a:latin typeface="微软雅黑" pitchFamily="34" charset="-122"/>
                <a:ea typeface="微软雅黑" pitchFamily="34" charset="-122"/>
              </a:rPr>
              <a:t>，提出</a:t>
            </a:r>
            <a:r>
              <a:rPr lang="en-US" altLang="zh-CN" sz="1250" dirty="0" smtClean="0">
                <a:solidFill>
                  <a:schemeClr val="tx1"/>
                </a:solidFill>
                <a:latin typeface="微软雅黑" pitchFamily="34" charset="-122"/>
                <a:ea typeface="微软雅黑" pitchFamily="34" charset="-122"/>
              </a:rPr>
              <a:t>Spark</a:t>
            </a:r>
            <a:r>
              <a:rPr lang="zh-CN" altLang="en-US" sz="1250" dirty="0" smtClean="0">
                <a:solidFill>
                  <a:schemeClr val="tx1"/>
                </a:solidFill>
                <a:latin typeface="微软雅黑" pitchFamily="34" charset="-122"/>
                <a:ea typeface="微软雅黑" pitchFamily="34" charset="-122"/>
              </a:rPr>
              <a:t>、</a:t>
            </a:r>
            <a:r>
              <a:rPr lang="en-US" altLang="zh-CN" sz="1250" dirty="0" smtClean="0">
                <a:solidFill>
                  <a:schemeClr val="tx1"/>
                </a:solidFill>
                <a:latin typeface="微软雅黑" pitchFamily="34" charset="-122"/>
                <a:ea typeface="微软雅黑" pitchFamily="34" charset="-122"/>
              </a:rPr>
              <a:t>Tachyon</a:t>
            </a:r>
            <a:r>
              <a:rPr lang="zh-CN" altLang="en-US" sz="1250" dirty="0" smtClean="0">
                <a:solidFill>
                  <a:schemeClr val="tx1"/>
                </a:solidFill>
                <a:latin typeface="微软雅黑" pitchFamily="34" charset="-122"/>
                <a:ea typeface="微软雅黑" pitchFamily="34" charset="-122"/>
              </a:rPr>
              <a:t>等技术；</a:t>
            </a:r>
            <a:endParaRPr lang="en-US" altLang="zh-CN" sz="1250" dirty="0" smtClean="0">
              <a:solidFill>
                <a:schemeClr val="tx1"/>
              </a:solidFill>
              <a:latin typeface="微软雅黑" pitchFamily="34" charset="-122"/>
              <a:ea typeface="微软雅黑" pitchFamily="34" charset="-122"/>
            </a:endParaRPr>
          </a:p>
          <a:p>
            <a:pPr marL="342900" indent="-342900">
              <a:lnSpc>
                <a:spcPct val="120000"/>
              </a:lnSpc>
              <a:buSzPct val="70000"/>
              <a:buFont typeface="+mj-lt"/>
              <a:buAutoNum type="alphaUcPeriod"/>
            </a:pPr>
            <a:r>
              <a:rPr lang="zh-CN" altLang="en-US" sz="1250" b="1" dirty="0" smtClean="0">
                <a:solidFill>
                  <a:schemeClr val="tx1"/>
                </a:solidFill>
                <a:latin typeface="微软雅黑" pitchFamily="34" charset="-122"/>
                <a:ea typeface="微软雅黑" pitchFamily="34" charset="-122"/>
              </a:rPr>
              <a:t>实现交易的智能化</a:t>
            </a:r>
            <a:r>
              <a:rPr lang="zh-CN" altLang="en-US" sz="1250" dirty="0" smtClean="0">
                <a:solidFill>
                  <a:schemeClr val="tx1"/>
                </a:solidFill>
                <a:latin typeface="微软雅黑" pitchFamily="34" charset="-122"/>
                <a:ea typeface="微软雅黑" pitchFamily="34" charset="-122"/>
              </a:rPr>
              <a:t>，提出</a:t>
            </a:r>
            <a:r>
              <a:rPr lang="en-US" altLang="zh-CN" sz="1250" dirty="0" smtClean="0">
                <a:solidFill>
                  <a:schemeClr val="tx1"/>
                </a:solidFill>
                <a:latin typeface="微软雅黑" pitchFamily="34" charset="-122"/>
                <a:ea typeface="微软雅黑" pitchFamily="34" charset="-122"/>
              </a:rPr>
              <a:t>BlinkDB</a:t>
            </a:r>
            <a:r>
              <a:rPr lang="zh-CN" altLang="en-US" sz="1250" dirty="0" smtClean="0">
                <a:solidFill>
                  <a:schemeClr val="tx1"/>
                </a:solidFill>
                <a:latin typeface="微软雅黑" pitchFamily="34" charset="-122"/>
                <a:ea typeface="微软雅黑" pitchFamily="34" charset="-122"/>
              </a:rPr>
              <a:t>，</a:t>
            </a:r>
            <a:r>
              <a:rPr lang="en-US" altLang="zh-CN" sz="1250" dirty="0" smtClean="0">
                <a:solidFill>
                  <a:schemeClr val="tx1"/>
                </a:solidFill>
                <a:latin typeface="微软雅黑" pitchFamily="34" charset="-122"/>
                <a:ea typeface="微软雅黑" pitchFamily="34" charset="-122"/>
              </a:rPr>
              <a:t>ML</a:t>
            </a:r>
            <a:r>
              <a:rPr lang="zh-CN" altLang="en-US" sz="1250" dirty="0" smtClean="0">
                <a:solidFill>
                  <a:schemeClr val="tx1"/>
                </a:solidFill>
                <a:latin typeface="微软雅黑" pitchFamily="34" charset="-122"/>
                <a:ea typeface="微软雅黑" pitchFamily="34" charset="-122"/>
              </a:rPr>
              <a:t>等技术；</a:t>
            </a:r>
            <a:endParaRPr lang="zh-CN" altLang="en-US" sz="1250" dirty="0">
              <a:solidFill>
                <a:schemeClr val="tx1"/>
              </a:solidFill>
              <a:latin typeface="微软雅黑" pitchFamily="34" charset="-122"/>
              <a:ea typeface="微软雅黑" pitchFamily="34" charset="-122"/>
            </a:endParaRPr>
          </a:p>
        </p:txBody>
      </p:sp>
      <p:pic>
        <p:nvPicPr>
          <p:cNvPr id="2050" name="Picture 2"/>
          <p:cNvPicPr>
            <a:picLocks noChangeAspect="1" noChangeArrowheads="1"/>
          </p:cNvPicPr>
          <p:nvPr/>
        </p:nvPicPr>
        <p:blipFill>
          <a:blip r:embed="rId2" cstate="print"/>
          <a:srcRect/>
          <a:stretch>
            <a:fillRect/>
          </a:stretch>
        </p:blipFill>
        <p:spPr bwMode="auto">
          <a:xfrm>
            <a:off x="5017749" y="836712"/>
            <a:ext cx="1792403" cy="1296144"/>
          </a:xfrm>
          <a:prstGeom prst="rect">
            <a:avLst/>
          </a:prstGeom>
          <a:noFill/>
          <a:ln w="9525">
            <a:noFill/>
            <a:miter lim="800000"/>
            <a:headEnd/>
            <a:tailEnd/>
          </a:ln>
        </p:spPr>
      </p:pic>
      <p:sp>
        <p:nvSpPr>
          <p:cNvPr id="9" name="TextBox 8"/>
          <p:cNvSpPr txBox="1"/>
          <p:nvPr/>
        </p:nvSpPr>
        <p:spPr>
          <a:xfrm>
            <a:off x="7177427" y="743497"/>
            <a:ext cx="4607312" cy="2400657"/>
          </a:xfrm>
          <a:prstGeom prst="rect">
            <a:avLst/>
          </a:prstGeom>
          <a:noFill/>
        </p:spPr>
        <p:txBody>
          <a:bodyPr wrap="square" rtlCol="0">
            <a:spAutoFit/>
          </a:bodyPr>
          <a:lstStyle/>
          <a:p>
            <a:r>
              <a:rPr lang="zh-CN" altLang="en-US" sz="1250" b="1" dirty="0" smtClean="0">
                <a:solidFill>
                  <a:schemeClr val="tx1"/>
                </a:solidFill>
                <a:latin typeface="微软雅黑" pitchFamily="34" charset="-122"/>
                <a:ea typeface="微软雅黑" pitchFamily="34" charset="-122"/>
              </a:rPr>
              <a:t>实验室研究方向（</a:t>
            </a:r>
            <a:r>
              <a:rPr lang="en-US" altLang="zh-CN" sz="1250" b="1" dirty="0" smtClean="0">
                <a:solidFill>
                  <a:schemeClr val="tx1"/>
                </a:solidFill>
                <a:latin typeface="微软雅黑" pitchFamily="34" charset="-122"/>
                <a:ea typeface="微软雅黑" pitchFamily="34" charset="-122"/>
              </a:rPr>
              <a:t>3-4</a:t>
            </a:r>
            <a:r>
              <a:rPr lang="zh-CN" altLang="en-US" sz="1250" b="1" dirty="0" smtClean="0">
                <a:solidFill>
                  <a:schemeClr val="tx1"/>
                </a:solidFill>
                <a:latin typeface="微软雅黑" pitchFamily="34" charset="-122"/>
                <a:ea typeface="微软雅黑" pitchFamily="34" charset="-122"/>
              </a:rPr>
              <a:t>年内）：</a:t>
            </a:r>
            <a:endParaRPr lang="en-US" altLang="zh-CN" sz="1250" b="1" dirty="0" smtClean="0">
              <a:solidFill>
                <a:schemeClr val="tx1"/>
              </a:solidFill>
              <a:latin typeface="微软雅黑" pitchFamily="34" charset="-122"/>
              <a:ea typeface="微软雅黑" pitchFamily="34" charset="-122"/>
            </a:endParaRPr>
          </a:p>
          <a:p>
            <a:pPr marL="342900" indent="-342900">
              <a:buSzPct val="70000"/>
              <a:buFont typeface="+mj-lt"/>
              <a:buAutoNum type="arabicPeriod"/>
            </a:pPr>
            <a:r>
              <a:rPr lang="en-US" altLang="zh-CN" sz="1250" b="1" dirty="0" smtClean="0">
                <a:solidFill>
                  <a:schemeClr val="tx1"/>
                </a:solidFill>
                <a:latin typeface="微软雅黑" pitchFamily="34" charset="-122"/>
                <a:ea typeface="微软雅黑" pitchFamily="34" charset="-122"/>
              </a:rPr>
              <a:t>A</a:t>
            </a:r>
            <a:r>
              <a:rPr lang="en-US" altLang="zh-CN" sz="1250" dirty="0" smtClean="0">
                <a:solidFill>
                  <a:schemeClr val="tx1"/>
                </a:solidFill>
                <a:latin typeface="微软雅黑" pitchFamily="34" charset="-122"/>
                <a:ea typeface="微软雅黑" pitchFamily="34" charset="-122"/>
              </a:rPr>
              <a:t>lgorithm</a:t>
            </a:r>
            <a:r>
              <a:rPr lang="zh-CN" altLang="en-US" sz="1250" b="1" dirty="0" smtClean="0">
                <a:solidFill>
                  <a:schemeClr val="tx1"/>
                </a:solidFill>
                <a:latin typeface="微软雅黑" pitchFamily="34" charset="-122"/>
                <a:ea typeface="微软雅黑" pitchFamily="34" charset="-122"/>
              </a:rPr>
              <a:t>：</a:t>
            </a:r>
            <a:r>
              <a:rPr lang="zh-CN" altLang="en-US" sz="1250" dirty="0" smtClean="0">
                <a:solidFill>
                  <a:schemeClr val="tx1"/>
                </a:solidFill>
                <a:latin typeface="微软雅黑" pitchFamily="34" charset="-122"/>
                <a:ea typeface="微软雅黑" pitchFamily="34" charset="-122"/>
              </a:rPr>
              <a:t>聚焦</a:t>
            </a:r>
            <a:r>
              <a:rPr lang="en-US" altLang="zh-CN" sz="1250" dirty="0" smtClean="0">
                <a:solidFill>
                  <a:schemeClr val="tx1"/>
                </a:solidFill>
                <a:latin typeface="微软雅黑" pitchFamily="34" charset="-122"/>
                <a:ea typeface="微软雅黑" pitchFamily="34" charset="-122"/>
              </a:rPr>
              <a:t>ML Pipeline</a:t>
            </a:r>
            <a:r>
              <a:rPr lang="zh-CN" altLang="en-US" sz="1250" dirty="0" smtClean="0">
                <a:solidFill>
                  <a:schemeClr val="tx1"/>
                </a:solidFill>
                <a:latin typeface="微软雅黑" pitchFamily="34" charset="-122"/>
                <a:ea typeface="微软雅黑" pitchFamily="34" charset="-122"/>
              </a:rPr>
              <a:t>，</a:t>
            </a:r>
            <a:r>
              <a:rPr lang="en-US" altLang="zh-CN" sz="1250" dirty="0" err="1" smtClean="0">
                <a:solidFill>
                  <a:schemeClr val="tx1"/>
                </a:solidFill>
                <a:latin typeface="微软雅黑" pitchFamily="34" charset="-122"/>
                <a:ea typeface="微软雅黑" pitchFamily="34" charset="-122"/>
              </a:rPr>
              <a:t>Async</a:t>
            </a:r>
            <a:r>
              <a:rPr lang="en-US" altLang="zh-CN" sz="1250" dirty="0" smtClean="0">
                <a:solidFill>
                  <a:schemeClr val="tx1"/>
                </a:solidFill>
                <a:latin typeface="微软雅黑" pitchFamily="34" charset="-122"/>
                <a:ea typeface="微软雅黑" pitchFamily="34" charset="-122"/>
              </a:rPr>
              <a:t> Algorithms</a:t>
            </a:r>
            <a:r>
              <a:rPr lang="zh-CN" altLang="en-US" sz="1250" dirty="0" smtClean="0">
                <a:solidFill>
                  <a:schemeClr val="tx1"/>
                </a:solidFill>
                <a:latin typeface="微软雅黑" pitchFamily="34" charset="-122"/>
                <a:ea typeface="微软雅黑" pitchFamily="34" charset="-122"/>
              </a:rPr>
              <a:t>，</a:t>
            </a:r>
            <a:r>
              <a:rPr lang="en-US" altLang="zh-CN" sz="1250" dirty="0" smtClean="0">
                <a:solidFill>
                  <a:schemeClr val="tx1"/>
                </a:solidFill>
                <a:latin typeface="微软雅黑" pitchFamily="34" charset="-122"/>
                <a:ea typeface="微软雅黑" pitchFamily="34" charset="-122"/>
              </a:rPr>
              <a:t>Concurrency Control</a:t>
            </a:r>
          </a:p>
          <a:p>
            <a:pPr marL="342900" indent="-342900">
              <a:buSzPct val="70000"/>
              <a:buFont typeface="+mj-lt"/>
              <a:buAutoNum type="arabicPeriod"/>
            </a:pPr>
            <a:r>
              <a:rPr lang="en-US" altLang="zh-CN" sz="1250" b="1" dirty="0" smtClean="0">
                <a:solidFill>
                  <a:schemeClr val="tx1"/>
                </a:solidFill>
                <a:latin typeface="微软雅黑" pitchFamily="34" charset="-122"/>
                <a:ea typeface="微软雅黑" pitchFamily="34" charset="-122"/>
              </a:rPr>
              <a:t>M</a:t>
            </a:r>
            <a:r>
              <a:rPr lang="en-US" altLang="zh-CN" sz="1250" dirty="0" smtClean="0">
                <a:solidFill>
                  <a:schemeClr val="tx1"/>
                </a:solidFill>
                <a:latin typeface="微软雅黑" pitchFamily="34" charset="-122"/>
                <a:ea typeface="微软雅黑" pitchFamily="34" charset="-122"/>
              </a:rPr>
              <a:t>achine</a:t>
            </a:r>
            <a:r>
              <a:rPr lang="zh-CN" altLang="en-US" sz="1250" b="1" dirty="0" smtClean="0">
                <a:solidFill>
                  <a:schemeClr val="tx1"/>
                </a:solidFill>
                <a:latin typeface="微软雅黑" pitchFamily="34" charset="-122"/>
                <a:ea typeface="微软雅黑" pitchFamily="34" charset="-122"/>
              </a:rPr>
              <a:t>：</a:t>
            </a:r>
            <a:r>
              <a:rPr lang="zh-CN" altLang="en-US" sz="1250" dirty="0" smtClean="0">
                <a:solidFill>
                  <a:schemeClr val="tx1"/>
                </a:solidFill>
                <a:latin typeface="微软雅黑" pitchFamily="34" charset="-122"/>
                <a:ea typeface="微软雅黑" pitchFamily="34" charset="-122"/>
              </a:rPr>
              <a:t>聚焦</a:t>
            </a:r>
            <a:r>
              <a:rPr lang="en-US" altLang="zh-CN" sz="1250" dirty="0" smtClean="0">
                <a:solidFill>
                  <a:schemeClr val="tx1"/>
                </a:solidFill>
                <a:latin typeface="微软雅黑" pitchFamily="34" charset="-122"/>
                <a:ea typeface="微软雅黑" pitchFamily="34" charset="-122"/>
              </a:rPr>
              <a:t>Tachyon</a:t>
            </a:r>
            <a:r>
              <a:rPr lang="zh-CN" altLang="en-US" sz="1250" dirty="0" smtClean="0">
                <a:solidFill>
                  <a:schemeClr val="tx1"/>
                </a:solidFill>
                <a:latin typeface="微软雅黑" pitchFamily="34" charset="-122"/>
                <a:ea typeface="微软雅黑" pitchFamily="34" charset="-122"/>
              </a:rPr>
              <a:t>，</a:t>
            </a:r>
            <a:r>
              <a:rPr lang="en-US" altLang="zh-CN" sz="1250" dirty="0" smtClean="0">
                <a:solidFill>
                  <a:schemeClr val="tx1"/>
                </a:solidFill>
                <a:latin typeface="微软雅黑" pitchFamily="34" charset="-122"/>
                <a:ea typeface="微软雅黑" pitchFamily="34" charset="-122"/>
              </a:rPr>
              <a:t>SQL</a:t>
            </a:r>
            <a:r>
              <a:rPr lang="zh-CN" altLang="en-US" sz="1250" dirty="0" smtClean="0">
                <a:solidFill>
                  <a:schemeClr val="tx1"/>
                </a:solidFill>
                <a:latin typeface="微软雅黑" pitchFamily="34" charset="-122"/>
                <a:ea typeface="微软雅黑" pitchFamily="34" charset="-122"/>
              </a:rPr>
              <a:t>，</a:t>
            </a:r>
            <a:r>
              <a:rPr lang="en-US" altLang="zh-CN" sz="1250" dirty="0" smtClean="0">
                <a:solidFill>
                  <a:schemeClr val="tx1"/>
                </a:solidFill>
                <a:latin typeface="微软雅黑" pitchFamily="34" charset="-122"/>
                <a:ea typeface="微软雅黑" pitchFamily="34" charset="-122"/>
              </a:rPr>
              <a:t>Graphs</a:t>
            </a:r>
            <a:r>
              <a:rPr lang="zh-CN" altLang="en-US" sz="1250" dirty="0" smtClean="0">
                <a:solidFill>
                  <a:schemeClr val="tx1"/>
                </a:solidFill>
                <a:latin typeface="微软雅黑" pitchFamily="34" charset="-122"/>
                <a:ea typeface="微软雅黑" pitchFamily="34" charset="-122"/>
              </a:rPr>
              <a:t>，</a:t>
            </a:r>
            <a:r>
              <a:rPr lang="en-US" altLang="zh-CN" sz="1250" dirty="0" smtClean="0">
                <a:solidFill>
                  <a:schemeClr val="tx1"/>
                </a:solidFill>
                <a:latin typeface="微软雅黑" pitchFamily="34" charset="-122"/>
                <a:ea typeface="微软雅黑" pitchFamily="34" charset="-122"/>
              </a:rPr>
              <a:t>Streams</a:t>
            </a:r>
            <a:r>
              <a:rPr lang="zh-CN" altLang="en-US" sz="1250" dirty="0" smtClean="0">
                <a:solidFill>
                  <a:schemeClr val="tx1"/>
                </a:solidFill>
                <a:latin typeface="微软雅黑" pitchFamily="34" charset="-122"/>
                <a:ea typeface="微软雅黑" pitchFamily="34" charset="-122"/>
              </a:rPr>
              <a:t>，</a:t>
            </a:r>
            <a:r>
              <a:rPr lang="en-US" altLang="zh-CN" sz="1250" dirty="0" smtClean="0">
                <a:solidFill>
                  <a:schemeClr val="tx1"/>
                </a:solidFill>
                <a:latin typeface="微软雅黑" pitchFamily="34" charset="-122"/>
                <a:ea typeface="微软雅黑" pitchFamily="34" charset="-122"/>
              </a:rPr>
              <a:t>R</a:t>
            </a:r>
            <a:r>
              <a:rPr lang="zh-CN" altLang="en-US" sz="1250" dirty="0" smtClean="0">
                <a:solidFill>
                  <a:schemeClr val="tx1"/>
                </a:solidFill>
                <a:latin typeface="微软雅黑" pitchFamily="34" charset="-122"/>
                <a:ea typeface="微软雅黑" pitchFamily="34" charset="-122"/>
              </a:rPr>
              <a:t>，</a:t>
            </a:r>
            <a:r>
              <a:rPr lang="en-US" altLang="zh-CN" sz="1250" dirty="0" smtClean="0">
                <a:solidFill>
                  <a:schemeClr val="tx1"/>
                </a:solidFill>
                <a:latin typeface="微软雅黑" pitchFamily="34" charset="-122"/>
                <a:ea typeface="微软雅黑" pitchFamily="34" charset="-122"/>
              </a:rPr>
              <a:t>Performance</a:t>
            </a:r>
          </a:p>
          <a:p>
            <a:pPr marL="342900" indent="-342900">
              <a:buSzPct val="70000"/>
              <a:buFont typeface="+mj-lt"/>
              <a:buAutoNum type="arabicPeriod"/>
            </a:pPr>
            <a:r>
              <a:rPr lang="en-US" altLang="zh-CN" sz="1250" b="1" dirty="0" smtClean="0">
                <a:solidFill>
                  <a:schemeClr val="tx1"/>
                </a:solidFill>
                <a:latin typeface="微软雅黑" pitchFamily="34" charset="-122"/>
                <a:ea typeface="微软雅黑" pitchFamily="34" charset="-122"/>
              </a:rPr>
              <a:t>P</a:t>
            </a:r>
            <a:r>
              <a:rPr lang="en-US" altLang="zh-CN" sz="1250" dirty="0" smtClean="0">
                <a:solidFill>
                  <a:schemeClr val="tx1"/>
                </a:solidFill>
                <a:latin typeface="微软雅黑" pitchFamily="34" charset="-122"/>
                <a:ea typeface="微软雅黑" pitchFamily="34" charset="-122"/>
              </a:rPr>
              <a:t>eople</a:t>
            </a:r>
            <a:r>
              <a:rPr lang="zh-CN" altLang="en-US" sz="1250" dirty="0" smtClean="0">
                <a:solidFill>
                  <a:schemeClr val="tx1"/>
                </a:solidFill>
                <a:latin typeface="微软雅黑" pitchFamily="34" charset="-122"/>
                <a:ea typeface="微软雅黑" pitchFamily="34" charset="-122"/>
              </a:rPr>
              <a:t>：</a:t>
            </a:r>
            <a:r>
              <a:rPr lang="en-US" altLang="zh-CN" sz="1250" dirty="0" smtClean="0">
                <a:solidFill>
                  <a:schemeClr val="tx1"/>
                </a:solidFill>
                <a:latin typeface="微软雅黑" pitchFamily="34" charset="-122"/>
                <a:ea typeface="微软雅黑" pitchFamily="34" charset="-122"/>
              </a:rPr>
              <a:t>Hybrid Human</a:t>
            </a:r>
            <a:r>
              <a:rPr lang="zh-CN" altLang="en-US" sz="1250" dirty="0" smtClean="0">
                <a:solidFill>
                  <a:schemeClr val="tx1"/>
                </a:solidFill>
                <a:latin typeface="微软雅黑" pitchFamily="34" charset="-122"/>
                <a:ea typeface="微软雅黑" pitchFamily="34" charset="-122"/>
              </a:rPr>
              <a:t>，</a:t>
            </a:r>
            <a:r>
              <a:rPr lang="en-US" altLang="zh-CN" sz="1250" dirty="0" smtClean="0">
                <a:solidFill>
                  <a:schemeClr val="tx1"/>
                </a:solidFill>
                <a:latin typeface="微软雅黑" pitchFamily="34" charset="-122"/>
                <a:ea typeface="微软雅黑" pitchFamily="34" charset="-122"/>
              </a:rPr>
              <a:t>Machine Data Cleaning</a:t>
            </a:r>
            <a:r>
              <a:rPr lang="zh-CN" altLang="en-US" sz="1250" dirty="0" smtClean="0">
                <a:solidFill>
                  <a:schemeClr val="tx1"/>
                </a:solidFill>
                <a:latin typeface="微软雅黑" pitchFamily="34" charset="-122"/>
                <a:ea typeface="微软雅黑" pitchFamily="34" charset="-122"/>
              </a:rPr>
              <a:t>，</a:t>
            </a:r>
            <a:r>
              <a:rPr lang="en-US" altLang="zh-CN" sz="1250" dirty="0" smtClean="0">
                <a:solidFill>
                  <a:schemeClr val="tx1"/>
                </a:solidFill>
                <a:latin typeface="微软雅黑" pitchFamily="34" charset="-122"/>
                <a:ea typeface="微软雅黑" pitchFamily="34" charset="-122"/>
              </a:rPr>
              <a:t>Integration</a:t>
            </a:r>
          </a:p>
          <a:p>
            <a:r>
              <a:rPr lang="zh-CN" altLang="en-US" sz="1250" b="1" dirty="0" smtClean="0">
                <a:solidFill>
                  <a:schemeClr val="tx1"/>
                </a:solidFill>
                <a:latin typeface="微软雅黑" pitchFamily="34" charset="-122"/>
                <a:ea typeface="微软雅黑" pitchFamily="34" charset="-122"/>
              </a:rPr>
              <a:t>实验室研究方向（</a:t>
            </a:r>
            <a:r>
              <a:rPr lang="en-US" altLang="zh-CN" sz="1250" b="1" dirty="0" smtClean="0">
                <a:solidFill>
                  <a:schemeClr val="tx1"/>
                </a:solidFill>
                <a:latin typeface="微软雅黑" pitchFamily="34" charset="-122"/>
                <a:ea typeface="微软雅黑" pitchFamily="34" charset="-122"/>
              </a:rPr>
              <a:t>5-6</a:t>
            </a:r>
            <a:r>
              <a:rPr lang="zh-CN" altLang="en-US" sz="1250" b="1" dirty="0" smtClean="0">
                <a:solidFill>
                  <a:schemeClr val="tx1"/>
                </a:solidFill>
                <a:latin typeface="微软雅黑" pitchFamily="34" charset="-122"/>
                <a:ea typeface="微软雅黑" pitchFamily="34" charset="-122"/>
              </a:rPr>
              <a:t>年内）：</a:t>
            </a:r>
            <a:endParaRPr lang="en-US" altLang="zh-CN" sz="1250" b="1" dirty="0" smtClean="0">
              <a:solidFill>
                <a:schemeClr val="tx1"/>
              </a:solidFill>
              <a:latin typeface="微软雅黑" pitchFamily="34" charset="-122"/>
              <a:ea typeface="微软雅黑" pitchFamily="34" charset="-122"/>
            </a:endParaRPr>
          </a:p>
          <a:p>
            <a:pPr marL="342900" indent="-342900">
              <a:buSzPct val="70000"/>
              <a:buFont typeface="+mj-lt"/>
              <a:buAutoNum type="arabicPeriod"/>
            </a:pPr>
            <a:r>
              <a:rPr lang="en-US" altLang="zh-CN" sz="1250" b="1" dirty="0" smtClean="0">
                <a:solidFill>
                  <a:schemeClr val="tx1"/>
                </a:solidFill>
                <a:latin typeface="微软雅黑" pitchFamily="34" charset="-122"/>
                <a:ea typeface="微软雅黑" pitchFamily="34" charset="-122"/>
              </a:rPr>
              <a:t>A</a:t>
            </a:r>
            <a:r>
              <a:rPr lang="en-US" altLang="zh-CN" sz="1250" dirty="0" smtClean="0">
                <a:solidFill>
                  <a:schemeClr val="tx1"/>
                </a:solidFill>
                <a:latin typeface="微软雅黑" pitchFamily="34" charset="-122"/>
                <a:ea typeface="微软雅黑" pitchFamily="34" charset="-122"/>
              </a:rPr>
              <a:t>lgorithm</a:t>
            </a:r>
            <a:r>
              <a:rPr lang="zh-CN" altLang="en-US" sz="1250" b="1" dirty="0" smtClean="0">
                <a:solidFill>
                  <a:schemeClr val="tx1"/>
                </a:solidFill>
                <a:latin typeface="微软雅黑" pitchFamily="34" charset="-122"/>
                <a:ea typeface="微软雅黑" pitchFamily="34" charset="-122"/>
              </a:rPr>
              <a:t>：</a:t>
            </a:r>
            <a:r>
              <a:rPr lang="en-US" altLang="zh-CN" sz="1250" dirty="0" err="1" smtClean="0">
                <a:solidFill>
                  <a:schemeClr val="tx1"/>
                </a:solidFill>
                <a:latin typeface="微软雅黑" pitchFamily="34" charset="-122"/>
                <a:ea typeface="微软雅黑" pitchFamily="34" charset="-122"/>
              </a:rPr>
              <a:t>MLlib</a:t>
            </a:r>
            <a:r>
              <a:rPr lang="zh-CN" altLang="en-US" sz="1250" dirty="0" smtClean="0">
                <a:solidFill>
                  <a:schemeClr val="tx1"/>
                </a:solidFill>
                <a:latin typeface="微软雅黑" pitchFamily="34" charset="-122"/>
                <a:ea typeface="微软雅黑" pitchFamily="34" charset="-122"/>
              </a:rPr>
              <a:t>构建，声明式</a:t>
            </a:r>
            <a:r>
              <a:rPr lang="en-US" altLang="zh-CN" sz="1250" dirty="0" smtClean="0">
                <a:solidFill>
                  <a:schemeClr val="tx1"/>
                </a:solidFill>
                <a:latin typeface="微软雅黑" pitchFamily="34" charset="-122"/>
                <a:ea typeface="微软雅黑" pitchFamily="34" charset="-122"/>
              </a:rPr>
              <a:t>ML</a:t>
            </a:r>
            <a:r>
              <a:rPr lang="zh-CN" altLang="en-US" sz="1250" dirty="0" smtClean="0">
                <a:solidFill>
                  <a:schemeClr val="tx1"/>
                </a:solidFill>
                <a:latin typeface="微软雅黑" pitchFamily="34" charset="-122"/>
                <a:ea typeface="微软雅黑" pitchFamily="34" charset="-122"/>
              </a:rPr>
              <a:t>（</a:t>
            </a:r>
            <a:r>
              <a:rPr lang="en-US" altLang="zh-CN" sz="1250" dirty="0" err="1" smtClean="0">
                <a:solidFill>
                  <a:schemeClr val="tx1"/>
                </a:solidFill>
                <a:latin typeface="微软雅黑" pitchFamily="34" charset="-122"/>
                <a:ea typeface="微软雅黑" pitchFamily="34" charset="-122"/>
              </a:rPr>
              <a:t>MLBase</a:t>
            </a:r>
            <a:r>
              <a:rPr lang="zh-CN" altLang="en-US" sz="1250" dirty="0" smtClean="0">
                <a:solidFill>
                  <a:schemeClr val="tx1"/>
                </a:solidFill>
                <a:latin typeface="微软雅黑" pitchFamily="34" charset="-122"/>
                <a:ea typeface="微软雅黑" pitchFamily="34" charset="-122"/>
              </a:rPr>
              <a:t>）</a:t>
            </a:r>
            <a:endParaRPr lang="en-US" altLang="zh-CN" sz="1250" dirty="0" smtClean="0">
              <a:solidFill>
                <a:schemeClr val="tx1"/>
              </a:solidFill>
              <a:latin typeface="微软雅黑" pitchFamily="34" charset="-122"/>
              <a:ea typeface="微软雅黑" pitchFamily="34" charset="-122"/>
            </a:endParaRPr>
          </a:p>
          <a:p>
            <a:pPr marL="342900" indent="-342900">
              <a:buSzPct val="70000"/>
              <a:buFont typeface="+mj-lt"/>
              <a:buAutoNum type="arabicPeriod"/>
            </a:pPr>
            <a:r>
              <a:rPr lang="en-US" altLang="zh-CN" sz="1250" b="1" dirty="0" smtClean="0">
                <a:solidFill>
                  <a:schemeClr val="tx1"/>
                </a:solidFill>
                <a:latin typeface="微软雅黑" pitchFamily="34" charset="-122"/>
                <a:ea typeface="微软雅黑" pitchFamily="34" charset="-122"/>
              </a:rPr>
              <a:t>M</a:t>
            </a:r>
            <a:r>
              <a:rPr lang="en-US" altLang="zh-CN" sz="1250" dirty="0" smtClean="0">
                <a:solidFill>
                  <a:schemeClr val="tx1"/>
                </a:solidFill>
                <a:latin typeface="微软雅黑" pitchFamily="34" charset="-122"/>
                <a:ea typeface="微软雅黑" pitchFamily="34" charset="-122"/>
              </a:rPr>
              <a:t>achine</a:t>
            </a:r>
            <a:r>
              <a:rPr lang="zh-CN" altLang="en-US" sz="1250" b="1" dirty="0" smtClean="0">
                <a:solidFill>
                  <a:schemeClr val="tx1"/>
                </a:solidFill>
                <a:latin typeface="微软雅黑" pitchFamily="34" charset="-122"/>
                <a:ea typeface="微软雅黑" pitchFamily="34" charset="-122"/>
              </a:rPr>
              <a:t>：</a:t>
            </a:r>
            <a:r>
              <a:rPr lang="zh-CN" altLang="en-US" sz="1250" dirty="0" smtClean="0">
                <a:solidFill>
                  <a:schemeClr val="tx1"/>
                </a:solidFill>
                <a:latin typeface="微软雅黑" pitchFamily="34" charset="-122"/>
                <a:ea typeface="微软雅黑" pitchFamily="34" charset="-122"/>
              </a:rPr>
              <a:t>新的</a:t>
            </a:r>
            <a:r>
              <a:rPr lang="en-US" altLang="zh-CN" sz="1250" dirty="0" smtClean="0">
                <a:solidFill>
                  <a:schemeClr val="tx1"/>
                </a:solidFill>
                <a:latin typeface="微软雅黑" pitchFamily="34" charset="-122"/>
                <a:ea typeface="微软雅黑" pitchFamily="34" charset="-122"/>
              </a:rPr>
              <a:t>Storage/</a:t>
            </a:r>
            <a:r>
              <a:rPr lang="zh-CN" altLang="en-US" sz="1250" dirty="0" smtClean="0">
                <a:solidFill>
                  <a:schemeClr val="tx1"/>
                </a:solidFill>
                <a:latin typeface="微软雅黑" pitchFamily="34" charset="-122"/>
                <a:ea typeface="微软雅黑" pitchFamily="34" charset="-122"/>
              </a:rPr>
              <a:t>处理架构，</a:t>
            </a:r>
            <a:r>
              <a:rPr lang="en-US" altLang="zh-CN" sz="1250" dirty="0" smtClean="0">
                <a:solidFill>
                  <a:schemeClr val="tx1"/>
                </a:solidFill>
                <a:latin typeface="微软雅黑" pitchFamily="34" charset="-122"/>
                <a:ea typeface="微软雅黑" pitchFamily="34" charset="-122"/>
              </a:rPr>
              <a:t>Data/Model</a:t>
            </a:r>
            <a:r>
              <a:rPr lang="zh-CN" altLang="en-US" sz="1250" dirty="0" smtClean="0">
                <a:solidFill>
                  <a:schemeClr val="tx1"/>
                </a:solidFill>
                <a:latin typeface="微软雅黑" pitchFamily="34" charset="-122"/>
                <a:ea typeface="微软雅黑" pitchFamily="34" charset="-122"/>
              </a:rPr>
              <a:t>服务</a:t>
            </a:r>
            <a:endParaRPr lang="en-US" altLang="zh-CN" sz="1250" dirty="0" smtClean="0">
              <a:solidFill>
                <a:schemeClr val="tx1"/>
              </a:solidFill>
              <a:latin typeface="微软雅黑" pitchFamily="34" charset="-122"/>
              <a:ea typeface="微软雅黑" pitchFamily="34" charset="-122"/>
            </a:endParaRPr>
          </a:p>
          <a:p>
            <a:pPr marL="342900" indent="-342900">
              <a:buSzPct val="70000"/>
              <a:buFont typeface="+mj-lt"/>
              <a:buAutoNum type="arabicPeriod"/>
            </a:pPr>
            <a:r>
              <a:rPr lang="en-US" altLang="zh-CN" sz="1250" b="1" dirty="0" smtClean="0">
                <a:solidFill>
                  <a:schemeClr val="tx1"/>
                </a:solidFill>
                <a:latin typeface="微软雅黑" pitchFamily="34" charset="-122"/>
                <a:ea typeface="微软雅黑" pitchFamily="34" charset="-122"/>
              </a:rPr>
              <a:t>P</a:t>
            </a:r>
            <a:r>
              <a:rPr lang="en-US" altLang="zh-CN" sz="1250" dirty="0" smtClean="0">
                <a:solidFill>
                  <a:schemeClr val="tx1"/>
                </a:solidFill>
                <a:latin typeface="微软雅黑" pitchFamily="34" charset="-122"/>
                <a:ea typeface="微软雅黑" pitchFamily="34" charset="-122"/>
              </a:rPr>
              <a:t>eople</a:t>
            </a:r>
            <a:r>
              <a:rPr lang="zh-CN" altLang="en-US" sz="1250" dirty="0" smtClean="0">
                <a:solidFill>
                  <a:schemeClr val="tx1"/>
                </a:solidFill>
                <a:latin typeface="微软雅黑" pitchFamily="34" charset="-122"/>
                <a:ea typeface="微软雅黑" pitchFamily="34" charset="-122"/>
              </a:rPr>
              <a:t>：</a:t>
            </a:r>
            <a:r>
              <a:rPr lang="en-US" altLang="zh-CN" sz="1250" dirty="0" smtClean="0">
                <a:solidFill>
                  <a:schemeClr val="tx1"/>
                </a:solidFill>
                <a:latin typeface="微软雅黑" pitchFamily="34" charset="-122"/>
                <a:ea typeface="微软雅黑" pitchFamily="34" charset="-122"/>
              </a:rPr>
              <a:t>Inline Human Computation</a:t>
            </a:r>
            <a:r>
              <a:rPr lang="zh-CN" altLang="en-US" sz="1250" dirty="0" smtClean="0">
                <a:solidFill>
                  <a:schemeClr val="tx1"/>
                </a:solidFill>
                <a:latin typeface="微软雅黑" pitchFamily="34" charset="-122"/>
                <a:ea typeface="微软雅黑" pitchFamily="34" charset="-122"/>
              </a:rPr>
              <a:t>，</a:t>
            </a:r>
            <a:r>
              <a:rPr lang="en-US" altLang="zh-CN" sz="1250" dirty="0" smtClean="0">
                <a:solidFill>
                  <a:schemeClr val="tx1"/>
                </a:solidFill>
                <a:latin typeface="微软雅黑" pitchFamily="34" charset="-122"/>
                <a:ea typeface="微软雅黑" pitchFamily="34" charset="-122"/>
              </a:rPr>
              <a:t>Cost Based Optimization</a:t>
            </a:r>
          </a:p>
        </p:txBody>
      </p:sp>
      <p:grpSp>
        <p:nvGrpSpPr>
          <p:cNvPr id="3" name="组合 21"/>
          <p:cNvGrpSpPr/>
          <p:nvPr/>
        </p:nvGrpSpPr>
        <p:grpSpPr>
          <a:xfrm>
            <a:off x="338447" y="2276872"/>
            <a:ext cx="6335055" cy="3841890"/>
            <a:chOff x="338535" y="2276872"/>
            <a:chExt cx="6336704" cy="3841890"/>
          </a:xfrm>
        </p:grpSpPr>
        <p:sp>
          <p:nvSpPr>
            <p:cNvPr id="8" name="TextBox 7"/>
            <p:cNvSpPr txBox="1"/>
            <p:nvPr/>
          </p:nvSpPr>
          <p:spPr>
            <a:xfrm>
              <a:off x="410543" y="2276872"/>
              <a:ext cx="5472608" cy="477054"/>
            </a:xfrm>
            <a:prstGeom prst="rect">
              <a:avLst/>
            </a:prstGeom>
            <a:noFill/>
          </p:spPr>
          <p:txBody>
            <a:bodyPr wrap="square" rtlCol="0">
              <a:spAutoFit/>
            </a:bodyPr>
            <a:lstStyle/>
            <a:p>
              <a:r>
                <a:rPr lang="en-US" altLang="zh-CN" sz="1250" b="1" dirty="0" smtClean="0">
                  <a:solidFill>
                    <a:schemeClr val="tx1"/>
                  </a:solidFill>
                  <a:latin typeface="微软雅黑" pitchFamily="34" charset="-122"/>
                  <a:ea typeface="微软雅黑" pitchFamily="34" charset="-122"/>
                </a:rPr>
                <a:t>Spark 2014</a:t>
              </a:r>
              <a:r>
                <a:rPr lang="zh-CN" altLang="en-US" sz="1250" b="1" dirty="0" smtClean="0">
                  <a:solidFill>
                    <a:schemeClr val="tx1"/>
                  </a:solidFill>
                  <a:latin typeface="微软雅黑" pitchFamily="34" charset="-122"/>
                  <a:ea typeface="微软雅黑" pitchFamily="34" charset="-122"/>
                </a:rPr>
                <a:t>最新堆栈，其中红色圈内为</a:t>
              </a:r>
              <a:r>
                <a:rPr lang="en-US" altLang="zh-CN" sz="1250" b="1" dirty="0" smtClean="0">
                  <a:solidFill>
                    <a:schemeClr val="tx1"/>
                  </a:solidFill>
                  <a:latin typeface="微软雅黑" pitchFamily="34" charset="-122"/>
                  <a:ea typeface="微软雅黑" pitchFamily="34" charset="-122"/>
                </a:rPr>
                <a:t>2014</a:t>
              </a:r>
              <a:r>
                <a:rPr lang="zh-CN" altLang="en-US" sz="1250" b="1" dirty="0" smtClean="0">
                  <a:solidFill>
                    <a:schemeClr val="tx1"/>
                  </a:solidFill>
                  <a:latin typeface="微软雅黑" pitchFamily="34" charset="-122"/>
                  <a:ea typeface="微软雅黑" pitchFamily="34" charset="-122"/>
                </a:rPr>
                <a:t>年和</a:t>
              </a:r>
              <a:r>
                <a:rPr lang="en-US" altLang="zh-CN" sz="1250" b="1" dirty="0" smtClean="0">
                  <a:solidFill>
                    <a:schemeClr val="tx1"/>
                  </a:solidFill>
                  <a:latin typeface="微软雅黑" pitchFamily="34" charset="-122"/>
                  <a:ea typeface="微软雅黑" pitchFamily="34" charset="-122"/>
                </a:rPr>
                <a:t>2013</a:t>
              </a:r>
              <a:r>
                <a:rPr lang="zh-CN" altLang="en-US" sz="1250" b="1" dirty="0" smtClean="0">
                  <a:solidFill>
                    <a:schemeClr val="tx1"/>
                  </a:solidFill>
                  <a:latin typeface="微软雅黑" pitchFamily="34" charset="-122"/>
                  <a:ea typeface="微软雅黑" pitchFamily="34" charset="-122"/>
                </a:rPr>
                <a:t>年</a:t>
              </a:r>
              <a:r>
                <a:rPr lang="en-US" altLang="zh-CN" sz="1250" b="1" dirty="0" smtClean="0">
                  <a:solidFill>
                    <a:schemeClr val="tx1"/>
                  </a:solidFill>
                  <a:latin typeface="微软雅黑" pitchFamily="34" charset="-122"/>
                  <a:ea typeface="微软雅黑" pitchFamily="34" charset="-122"/>
                </a:rPr>
                <a:t>Spark</a:t>
              </a:r>
              <a:r>
                <a:rPr lang="zh-CN" altLang="en-US" sz="1250" b="1" dirty="0" smtClean="0">
                  <a:solidFill>
                    <a:schemeClr val="tx1"/>
                  </a:solidFill>
                  <a:latin typeface="微软雅黑" pitchFamily="34" charset="-122"/>
                  <a:ea typeface="微软雅黑" pitchFamily="34" charset="-122"/>
                </a:rPr>
                <a:t>图谱区别。</a:t>
              </a:r>
              <a:endParaRPr lang="zh-CN" altLang="en-US" sz="1250" dirty="0">
                <a:solidFill>
                  <a:schemeClr val="tx1"/>
                </a:solidFill>
                <a:latin typeface="微软雅黑" pitchFamily="34" charset="-122"/>
                <a:ea typeface="微软雅黑" pitchFamily="34" charset="-122"/>
              </a:endParaRPr>
            </a:p>
          </p:txBody>
        </p:sp>
        <p:grpSp>
          <p:nvGrpSpPr>
            <p:cNvPr id="5" name="组合 15"/>
            <p:cNvGrpSpPr/>
            <p:nvPr/>
          </p:nvGrpSpPr>
          <p:grpSpPr>
            <a:xfrm>
              <a:off x="1562671" y="2564904"/>
              <a:ext cx="5112568" cy="3553858"/>
              <a:chOff x="482551" y="2564904"/>
              <a:chExt cx="5112568" cy="3553858"/>
            </a:xfrm>
          </p:grpSpPr>
          <p:pic>
            <p:nvPicPr>
              <p:cNvPr id="2049" name="Picture 1"/>
              <p:cNvPicPr>
                <a:picLocks noChangeAspect="1" noChangeArrowheads="1"/>
              </p:cNvPicPr>
              <p:nvPr/>
            </p:nvPicPr>
            <p:blipFill>
              <a:blip r:embed="rId3" cstate="print"/>
              <a:srcRect/>
              <a:stretch>
                <a:fillRect/>
              </a:stretch>
            </p:blipFill>
            <p:spPr bwMode="auto">
              <a:xfrm>
                <a:off x="482551" y="2564904"/>
                <a:ext cx="5112568" cy="3553858"/>
              </a:xfrm>
              <a:prstGeom prst="rect">
                <a:avLst/>
              </a:prstGeom>
              <a:noFill/>
              <a:ln w="9525">
                <a:noFill/>
                <a:miter lim="800000"/>
                <a:headEnd/>
                <a:tailEnd/>
              </a:ln>
            </p:spPr>
          </p:pic>
          <p:sp>
            <p:nvSpPr>
              <p:cNvPr id="12" name="矩形 11"/>
              <p:cNvSpPr/>
              <p:nvPr/>
            </p:nvSpPr>
            <p:spPr bwMode="auto">
              <a:xfrm>
                <a:off x="4226967" y="2996952"/>
                <a:ext cx="864096" cy="648072"/>
              </a:xfrm>
              <a:prstGeom prst="rect">
                <a:avLst/>
              </a:prstGeom>
              <a:noFill/>
              <a:ln w="9525" cap="flat" cmpd="sng" algn="ctr">
                <a:solidFill>
                  <a:srgbClr val="FF0000"/>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l" defTabSz="801688"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FrutigerNext LT Regular" pitchFamily="34" charset="0"/>
                  <a:ea typeface="MS PGothic" pitchFamily="34" charset="-128"/>
                </a:endParaRPr>
              </a:p>
            </p:txBody>
          </p:sp>
          <p:sp>
            <p:nvSpPr>
              <p:cNvPr id="13" name="矩形 12"/>
              <p:cNvSpPr/>
              <p:nvPr/>
            </p:nvSpPr>
            <p:spPr bwMode="auto">
              <a:xfrm>
                <a:off x="2786807" y="3573016"/>
                <a:ext cx="1008112" cy="648072"/>
              </a:xfrm>
              <a:prstGeom prst="rect">
                <a:avLst/>
              </a:prstGeom>
              <a:noFill/>
              <a:ln w="9525" cap="flat" cmpd="sng" algn="ctr">
                <a:solidFill>
                  <a:srgbClr val="FF0000"/>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l" defTabSz="801688"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FrutigerNext LT Regular" pitchFamily="34" charset="0"/>
                  <a:ea typeface="MS PGothic" pitchFamily="34" charset="-128"/>
                </a:endParaRPr>
              </a:p>
            </p:txBody>
          </p:sp>
          <p:sp>
            <p:nvSpPr>
              <p:cNvPr id="14" name="矩形 13"/>
              <p:cNvSpPr/>
              <p:nvPr/>
            </p:nvSpPr>
            <p:spPr bwMode="auto">
              <a:xfrm>
                <a:off x="3290863" y="4149080"/>
                <a:ext cx="2232248" cy="648072"/>
              </a:xfrm>
              <a:prstGeom prst="rect">
                <a:avLst/>
              </a:prstGeom>
              <a:noFill/>
              <a:ln w="9525" cap="flat" cmpd="sng" algn="ctr">
                <a:solidFill>
                  <a:srgbClr val="FF0000"/>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noAutofit/>
              </a:bodyPr>
              <a:lstStyle/>
              <a:p>
                <a:pPr marL="0" marR="0" indent="0" algn="l" defTabSz="801688"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tx1"/>
                  </a:solidFill>
                  <a:effectLst/>
                  <a:latin typeface="FrutigerNext LT Regular" pitchFamily="34" charset="0"/>
                  <a:ea typeface="MS PGothic" pitchFamily="34" charset="-128"/>
                </a:endParaRPr>
              </a:p>
            </p:txBody>
          </p:sp>
        </p:grpSp>
        <p:sp>
          <p:nvSpPr>
            <p:cNvPr id="18" name="TextBox 17"/>
            <p:cNvSpPr txBox="1"/>
            <p:nvPr/>
          </p:nvSpPr>
          <p:spPr>
            <a:xfrm>
              <a:off x="338535" y="5733256"/>
              <a:ext cx="1152128" cy="288032"/>
            </a:xfrm>
            <a:prstGeom prst="rect">
              <a:avLst/>
            </a:prstGeom>
            <a:noFill/>
          </p:spPr>
          <p:txBody>
            <a:bodyPr wrap="square" rtlCol="0">
              <a:spAutoFit/>
            </a:bodyPr>
            <a:lstStyle/>
            <a:p>
              <a:pPr marL="342900" indent="-342900" algn="r">
                <a:buSzPct val="70000"/>
              </a:pPr>
              <a:r>
                <a:rPr lang="zh-CN" altLang="en-US" sz="1250" b="1" dirty="0" smtClean="0">
                  <a:solidFill>
                    <a:schemeClr val="tx1"/>
                  </a:solidFill>
                  <a:latin typeface="微软雅黑" pitchFamily="34" charset="-122"/>
                  <a:ea typeface="微软雅黑" pitchFamily="34" charset="-122"/>
                </a:rPr>
                <a:t>资源虚拟化</a:t>
              </a:r>
              <a:endParaRPr lang="zh-CN" altLang="en-US" sz="1250" dirty="0">
                <a:solidFill>
                  <a:schemeClr val="tx1"/>
                </a:solidFill>
                <a:latin typeface="微软雅黑" pitchFamily="34" charset="-122"/>
                <a:ea typeface="微软雅黑" pitchFamily="34" charset="-122"/>
              </a:endParaRPr>
            </a:p>
          </p:txBody>
        </p:sp>
        <p:sp>
          <p:nvSpPr>
            <p:cNvPr id="19" name="TextBox 18"/>
            <p:cNvSpPr txBox="1"/>
            <p:nvPr/>
          </p:nvSpPr>
          <p:spPr>
            <a:xfrm>
              <a:off x="338535" y="5157192"/>
              <a:ext cx="1152128" cy="288032"/>
            </a:xfrm>
            <a:prstGeom prst="rect">
              <a:avLst/>
            </a:prstGeom>
            <a:noFill/>
          </p:spPr>
          <p:txBody>
            <a:bodyPr wrap="square" rtlCol="0">
              <a:spAutoFit/>
            </a:bodyPr>
            <a:lstStyle/>
            <a:p>
              <a:pPr marL="342900" indent="-342900" algn="r">
                <a:buSzPct val="70000"/>
              </a:pPr>
              <a:r>
                <a:rPr lang="zh-CN" altLang="en-US" sz="1250" b="1" dirty="0" smtClean="0">
                  <a:solidFill>
                    <a:schemeClr val="tx1"/>
                  </a:solidFill>
                  <a:latin typeface="微软雅黑" pitchFamily="34" charset="-122"/>
                  <a:ea typeface="微软雅黑" pitchFamily="34" charset="-122"/>
                </a:rPr>
                <a:t>存储</a:t>
              </a:r>
              <a:endParaRPr lang="zh-CN" altLang="en-US" sz="1250" dirty="0">
                <a:solidFill>
                  <a:schemeClr val="tx1"/>
                </a:solidFill>
                <a:latin typeface="微软雅黑" pitchFamily="34" charset="-122"/>
                <a:ea typeface="微软雅黑" pitchFamily="34" charset="-122"/>
              </a:endParaRPr>
            </a:p>
          </p:txBody>
        </p:sp>
        <p:sp>
          <p:nvSpPr>
            <p:cNvPr id="20" name="TextBox 19"/>
            <p:cNvSpPr txBox="1"/>
            <p:nvPr/>
          </p:nvSpPr>
          <p:spPr>
            <a:xfrm>
              <a:off x="338535" y="4365104"/>
              <a:ext cx="1152128" cy="288032"/>
            </a:xfrm>
            <a:prstGeom prst="rect">
              <a:avLst/>
            </a:prstGeom>
            <a:noFill/>
          </p:spPr>
          <p:txBody>
            <a:bodyPr wrap="square" rtlCol="0">
              <a:spAutoFit/>
            </a:bodyPr>
            <a:lstStyle/>
            <a:p>
              <a:pPr marL="342900" indent="-342900" algn="r">
                <a:buSzPct val="70000"/>
              </a:pPr>
              <a:r>
                <a:rPr lang="zh-CN" altLang="en-US" sz="1250" b="1" dirty="0" smtClean="0">
                  <a:solidFill>
                    <a:schemeClr val="tx1"/>
                  </a:solidFill>
                  <a:latin typeface="微软雅黑" pitchFamily="34" charset="-122"/>
                  <a:ea typeface="微软雅黑" pitchFamily="34" charset="-122"/>
                </a:rPr>
                <a:t>处理引擎</a:t>
              </a:r>
              <a:endParaRPr lang="zh-CN" altLang="en-US" sz="1250" b="1" dirty="0">
                <a:solidFill>
                  <a:schemeClr val="tx1"/>
                </a:solidFill>
                <a:latin typeface="微软雅黑" pitchFamily="34" charset="-122"/>
                <a:ea typeface="微软雅黑" pitchFamily="34" charset="-122"/>
              </a:endParaRPr>
            </a:p>
          </p:txBody>
        </p:sp>
        <p:sp>
          <p:nvSpPr>
            <p:cNvPr id="21" name="TextBox 20"/>
            <p:cNvSpPr txBox="1"/>
            <p:nvPr/>
          </p:nvSpPr>
          <p:spPr>
            <a:xfrm>
              <a:off x="338535" y="3501008"/>
              <a:ext cx="1152128" cy="288032"/>
            </a:xfrm>
            <a:prstGeom prst="rect">
              <a:avLst/>
            </a:prstGeom>
            <a:noFill/>
          </p:spPr>
          <p:txBody>
            <a:bodyPr wrap="square" rtlCol="0">
              <a:spAutoFit/>
            </a:bodyPr>
            <a:lstStyle/>
            <a:p>
              <a:pPr marL="342900" indent="-342900" algn="r">
                <a:buSzPct val="70000"/>
              </a:pPr>
              <a:r>
                <a:rPr lang="zh-CN" altLang="en-US" sz="1250" b="1" dirty="0" smtClean="0">
                  <a:solidFill>
                    <a:schemeClr val="tx1"/>
                  </a:solidFill>
                  <a:latin typeface="微软雅黑" pitchFamily="34" charset="-122"/>
                  <a:ea typeface="微软雅黑" pitchFamily="34" charset="-122"/>
                </a:rPr>
                <a:t>访问和接入</a:t>
              </a:r>
              <a:endParaRPr lang="zh-CN" altLang="en-US" sz="1250" b="1" dirty="0">
                <a:solidFill>
                  <a:schemeClr val="tx1"/>
                </a:solidFill>
                <a:latin typeface="微软雅黑" pitchFamily="34" charset="-122"/>
                <a:ea typeface="微软雅黑" pitchFamily="34" charset="-122"/>
              </a:endParaRPr>
            </a:p>
          </p:txBody>
        </p:sp>
      </p:grpSp>
      <p:pic>
        <p:nvPicPr>
          <p:cNvPr id="2053" name="Picture 5"/>
          <p:cNvPicPr>
            <a:picLocks noChangeAspect="1" noChangeArrowheads="1"/>
          </p:cNvPicPr>
          <p:nvPr/>
        </p:nvPicPr>
        <p:blipFill>
          <a:blip r:embed="rId4" cstate="print"/>
          <a:srcRect/>
          <a:stretch>
            <a:fillRect/>
          </a:stretch>
        </p:blipFill>
        <p:spPr bwMode="auto">
          <a:xfrm>
            <a:off x="7105437" y="3191768"/>
            <a:ext cx="4175377" cy="1400110"/>
          </a:xfrm>
          <a:prstGeom prst="rect">
            <a:avLst/>
          </a:prstGeom>
          <a:noFill/>
          <a:ln w="9525">
            <a:noFill/>
            <a:miter lim="800000"/>
            <a:headEnd/>
            <a:tailEnd/>
          </a:ln>
        </p:spPr>
      </p:pic>
      <p:sp>
        <p:nvSpPr>
          <p:cNvPr id="22" name="TextBox 21"/>
          <p:cNvSpPr txBox="1"/>
          <p:nvPr/>
        </p:nvSpPr>
        <p:spPr>
          <a:xfrm>
            <a:off x="6769100" y="4699000"/>
            <a:ext cx="4288353" cy="1569660"/>
          </a:xfrm>
          <a:prstGeom prst="rect">
            <a:avLst/>
          </a:prstGeom>
          <a:noFill/>
        </p:spPr>
        <p:txBody>
          <a:bodyPr wrap="none" rtlCol="0">
            <a:spAutoFit/>
          </a:bodyPr>
          <a:lstStyle/>
          <a:p>
            <a:pPr>
              <a:buNone/>
            </a:pPr>
            <a:r>
              <a:rPr lang="zh-CN" altLang="en-US" sz="2400" dirty="0" smtClean="0">
                <a:solidFill>
                  <a:srgbClr val="FF0000"/>
                </a:solidFill>
                <a:latin typeface="+mn-ea"/>
                <a:ea typeface="+mn-ea"/>
              </a:rPr>
              <a:t>我</a:t>
            </a:r>
            <a:r>
              <a:rPr lang="zh-CN" altLang="en-US" sz="2400" dirty="0" smtClean="0">
                <a:solidFill>
                  <a:srgbClr val="FF0000"/>
                </a:solidFill>
                <a:latin typeface="+mn-ea"/>
                <a:ea typeface="+mn-ea"/>
              </a:rPr>
              <a:t>们的期待：</a:t>
            </a:r>
            <a:endParaRPr lang="en-US" altLang="zh-CN" sz="2400" dirty="0" smtClean="0">
              <a:solidFill>
                <a:srgbClr val="FF0000"/>
              </a:solidFill>
              <a:latin typeface="+mn-ea"/>
              <a:ea typeface="+mn-ea"/>
            </a:endParaRPr>
          </a:p>
          <a:p>
            <a:pPr>
              <a:buNone/>
            </a:pPr>
            <a:r>
              <a:rPr lang="en-US" altLang="zh-CN" sz="2400" dirty="0" smtClean="0">
                <a:solidFill>
                  <a:srgbClr val="FF0000"/>
                </a:solidFill>
                <a:latin typeface="+mn-ea"/>
                <a:ea typeface="+mn-ea"/>
              </a:rPr>
              <a:t>1</a:t>
            </a:r>
            <a:r>
              <a:rPr lang="zh-CN" altLang="en-US" sz="2400" dirty="0" smtClean="0">
                <a:solidFill>
                  <a:srgbClr val="FF0000"/>
                </a:solidFill>
                <a:latin typeface="+mn-ea"/>
                <a:ea typeface="+mn-ea"/>
              </a:rPr>
              <a:t>、基于</a:t>
            </a:r>
            <a:r>
              <a:rPr lang="en-US" altLang="zh-CN" sz="2400" dirty="0" smtClean="0">
                <a:solidFill>
                  <a:srgbClr val="FF0000"/>
                </a:solidFill>
                <a:latin typeface="+mn-ea"/>
                <a:ea typeface="+mn-ea"/>
              </a:rPr>
              <a:t>Pipeline</a:t>
            </a:r>
            <a:r>
              <a:rPr lang="zh-CN" altLang="en-US" sz="2400" dirty="0" smtClean="0">
                <a:solidFill>
                  <a:srgbClr val="FF0000"/>
                </a:solidFill>
                <a:latin typeface="+mn-ea"/>
                <a:ea typeface="+mn-ea"/>
              </a:rPr>
              <a:t>增强参数搜索</a:t>
            </a:r>
            <a:endParaRPr lang="en-US" altLang="zh-CN" sz="2400" dirty="0" smtClean="0">
              <a:solidFill>
                <a:srgbClr val="FF0000"/>
              </a:solidFill>
              <a:latin typeface="+mn-ea"/>
              <a:ea typeface="+mn-ea"/>
            </a:endParaRPr>
          </a:p>
          <a:p>
            <a:pPr>
              <a:buNone/>
            </a:pPr>
            <a:r>
              <a:rPr lang="en-US" altLang="zh-CN" sz="2400" dirty="0" smtClean="0">
                <a:solidFill>
                  <a:srgbClr val="FF0000"/>
                </a:solidFill>
                <a:latin typeface="+mn-ea"/>
                <a:ea typeface="+mn-ea"/>
              </a:rPr>
              <a:t>2</a:t>
            </a:r>
            <a:r>
              <a:rPr lang="zh-CN" altLang="en-US" sz="2400" dirty="0" smtClean="0">
                <a:solidFill>
                  <a:srgbClr val="FF0000"/>
                </a:solidFill>
                <a:latin typeface="+mn-ea"/>
                <a:ea typeface="+mn-ea"/>
              </a:rPr>
              <a:t>、超大规模的参数学习</a:t>
            </a:r>
            <a:endParaRPr lang="en-US" altLang="zh-CN" sz="2400" dirty="0" smtClean="0">
              <a:solidFill>
                <a:srgbClr val="FF0000"/>
              </a:solidFill>
              <a:latin typeface="+mn-ea"/>
              <a:ea typeface="+mn-ea"/>
            </a:endParaRPr>
          </a:p>
          <a:p>
            <a:pPr>
              <a:buNone/>
            </a:pPr>
            <a:r>
              <a:rPr lang="en-US" altLang="zh-CN" sz="2400" dirty="0" smtClean="0">
                <a:solidFill>
                  <a:srgbClr val="FF0000"/>
                </a:solidFill>
                <a:latin typeface="+mn-ea"/>
                <a:ea typeface="+mn-ea"/>
              </a:rPr>
              <a:t>3</a:t>
            </a:r>
            <a:r>
              <a:rPr lang="zh-CN" altLang="en-US" sz="2400" dirty="0" smtClean="0">
                <a:solidFill>
                  <a:srgbClr val="FF0000"/>
                </a:solidFill>
                <a:latin typeface="+mn-ea"/>
                <a:ea typeface="+mn-ea"/>
              </a:rPr>
              <a:t>、更多的性能优化改进</a:t>
            </a:r>
            <a:endParaRPr lang="en-US" altLang="zh-CN" sz="2400" dirty="0" smtClean="0">
              <a:solidFill>
                <a:srgbClr val="FF0000"/>
              </a:solidFill>
              <a:latin typeface="+mn-ea"/>
              <a:ea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23"/>
          <p:cNvSpPr txBox="1">
            <a:spLocks noChangeArrowheads="1"/>
          </p:cNvSpPr>
          <p:nvPr/>
        </p:nvSpPr>
        <p:spPr bwMode="auto">
          <a:xfrm>
            <a:off x="1007797" y="683070"/>
            <a:ext cx="10179584" cy="6309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102721" bIns="0" anchor="ctr">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4100" b="1" dirty="0">
                <a:solidFill>
                  <a:srgbClr val="990000"/>
                </a:solidFill>
                <a:latin typeface="FrutigerNext LT Medium" pitchFamily="34" charset="0"/>
                <a:ea typeface="黑体" pitchFamily="49" charset="-122"/>
              </a:rPr>
              <a:t>目录</a:t>
            </a:r>
          </a:p>
        </p:txBody>
      </p:sp>
      <p:grpSp>
        <p:nvGrpSpPr>
          <p:cNvPr id="2" name="组合 8"/>
          <p:cNvGrpSpPr/>
          <p:nvPr/>
        </p:nvGrpSpPr>
        <p:grpSpPr>
          <a:xfrm>
            <a:off x="11" y="1437493"/>
            <a:ext cx="12195167" cy="2954655"/>
            <a:chOff x="5" y="2325332"/>
            <a:chExt cx="12195175" cy="3396769"/>
          </a:xfrm>
        </p:grpSpPr>
        <p:sp>
          <p:nvSpPr>
            <p:cNvPr id="7" name="Rectangle 2"/>
            <p:cNvSpPr>
              <a:spLocks noChangeArrowheads="1"/>
            </p:cNvSpPr>
            <p:nvPr/>
          </p:nvSpPr>
          <p:spPr bwMode="auto">
            <a:xfrm>
              <a:off x="5" y="2448174"/>
              <a:ext cx="12195175" cy="1034096"/>
            </a:xfrm>
            <a:prstGeom prst="rect">
              <a:avLst/>
            </a:prstGeom>
            <a:gradFill flip="none" rotWithShape="1">
              <a:gsLst>
                <a:gs pos="0">
                  <a:srgbClr val="FFF200"/>
                </a:gs>
                <a:gs pos="45000">
                  <a:srgbClr val="FF7A00"/>
                </a:gs>
                <a:gs pos="70000">
                  <a:srgbClr val="FF0300"/>
                </a:gs>
                <a:gs pos="100000">
                  <a:srgbClr val="4D0808"/>
                </a:gs>
              </a:gsLst>
              <a:lin ang="10800000" scaled="1"/>
              <a:tileRect/>
            </a:gradFill>
            <a:ln w="6350" algn="ctr">
              <a:noFill/>
              <a:miter lim="800000"/>
              <a:headEnd/>
              <a:tailEnd/>
            </a:ln>
            <a:effectLst>
              <a:outerShdw blurRad="50800" dist="38100" dir="2700000" algn="tl" rotWithShape="0">
                <a:prstClr val="black">
                  <a:alpha val="40000"/>
                </a:prstClr>
              </a:outerShdw>
            </a:effectLst>
          </p:spPr>
          <p:txBody>
            <a:bodyPr lIns="0" tIns="0" rIns="0" bIns="0" anchor="ctr"/>
            <a:lstStyle/>
            <a:p>
              <a:pPr algn="l">
                <a:spcBef>
                  <a:spcPct val="0"/>
                </a:spcBef>
                <a:defRPr/>
              </a:pPr>
              <a:endParaRPr lang="zh-CN" altLang="en-US" sz="1500" dirty="0">
                <a:solidFill>
                  <a:srgbClr val="000000"/>
                </a:solidFill>
                <a:latin typeface="Arial" pitchFamily="34" charset="0"/>
                <a:ea typeface="华文细黑" pitchFamily="2" charset="-122"/>
                <a:cs typeface="Arial" pitchFamily="34" charset="0"/>
              </a:endParaRPr>
            </a:p>
          </p:txBody>
        </p:sp>
        <p:sp>
          <p:nvSpPr>
            <p:cNvPr id="8" name="TextBox 8"/>
            <p:cNvSpPr txBox="1">
              <a:spLocks noChangeArrowheads="1"/>
            </p:cNvSpPr>
            <p:nvPr/>
          </p:nvSpPr>
          <p:spPr bwMode="auto">
            <a:xfrm>
              <a:off x="1705101" y="2325332"/>
              <a:ext cx="9649069" cy="3396769"/>
            </a:xfrm>
            <a:prstGeom prst="rect">
              <a:avLst/>
            </a:prstGeom>
            <a:noFill/>
            <a:ln w="9525">
              <a:noFill/>
              <a:miter lim="800000"/>
              <a:headEnd/>
              <a:tailEnd/>
            </a:ln>
          </p:spPr>
          <p:txBody>
            <a:bodyPr wrap="square">
              <a:spAutoFit/>
            </a:bodyPr>
            <a:lstStyle/>
            <a:p>
              <a:pPr marL="732418" indent="-732418" defTabSz="1027422">
                <a:lnSpc>
                  <a:spcPct val="200000"/>
                </a:lnSpc>
                <a:buSzPct val="100000"/>
                <a:buFont typeface="+mj-ea"/>
                <a:buAutoNum type="ea1JpnChsDbPeriod"/>
              </a:pPr>
              <a:r>
                <a:rPr lang="zh-CN" altLang="en-US" sz="3100" dirty="0" smtClean="0">
                  <a:latin typeface="微软雅黑" pitchFamily="34" charset="-122"/>
                  <a:ea typeface="微软雅黑" pitchFamily="34" charset="-122"/>
                  <a:cs typeface="Arial" pitchFamily="34" charset="0"/>
                </a:rPr>
                <a:t>电信领域的数据挖掘场景</a:t>
              </a:r>
              <a:endParaRPr lang="en-US" altLang="zh-CN" sz="3100" dirty="0" smtClean="0">
                <a:latin typeface="微软雅黑" pitchFamily="34" charset="-122"/>
                <a:ea typeface="微软雅黑" pitchFamily="34" charset="-122"/>
                <a:cs typeface="Arial" pitchFamily="34" charset="0"/>
              </a:endParaRPr>
            </a:p>
            <a:p>
              <a:pPr marL="732418" indent="-732418" defTabSz="1027422">
                <a:lnSpc>
                  <a:spcPct val="200000"/>
                </a:lnSpc>
                <a:buSzPct val="100000"/>
                <a:buFont typeface="+mj-ea"/>
                <a:buAutoNum type="ea1JpnChsDbPeriod"/>
              </a:pPr>
              <a:r>
                <a:rPr lang="zh-CN" altLang="en-US" sz="3100" dirty="0" smtClean="0">
                  <a:solidFill>
                    <a:schemeClr val="tx1"/>
                  </a:solidFill>
                  <a:latin typeface="微软雅黑" pitchFamily="34" charset="-122"/>
                  <a:ea typeface="微软雅黑" pitchFamily="34" charset="-122"/>
                  <a:cs typeface="Arial" pitchFamily="34" charset="0"/>
                </a:rPr>
                <a:t>华为的</a:t>
              </a:r>
              <a:r>
                <a:rPr lang="en-US" altLang="zh-CN" sz="3100" dirty="0" smtClean="0">
                  <a:solidFill>
                    <a:schemeClr val="tx1"/>
                  </a:solidFill>
                  <a:latin typeface="微软雅黑" pitchFamily="34" charset="-122"/>
                  <a:ea typeface="微软雅黑" pitchFamily="34" charset="-122"/>
                  <a:cs typeface="Arial" pitchFamily="34" charset="0"/>
                </a:rPr>
                <a:t>Spark</a:t>
              </a:r>
              <a:r>
                <a:rPr lang="zh-CN" altLang="en-US" sz="3100" dirty="0" smtClean="0">
                  <a:solidFill>
                    <a:schemeClr val="tx1"/>
                  </a:solidFill>
                  <a:latin typeface="微软雅黑" pitchFamily="34" charset="-122"/>
                  <a:ea typeface="微软雅黑" pitchFamily="34" charset="-122"/>
                  <a:cs typeface="Arial" pitchFamily="34" charset="0"/>
                </a:rPr>
                <a:t>技术实践</a:t>
              </a:r>
              <a:endParaRPr lang="en-US" altLang="zh-CN" sz="3100" dirty="0" smtClean="0">
                <a:solidFill>
                  <a:schemeClr val="tx1"/>
                </a:solidFill>
                <a:latin typeface="微软雅黑" pitchFamily="34" charset="-122"/>
                <a:ea typeface="微软雅黑" pitchFamily="34" charset="-122"/>
                <a:cs typeface="Arial" pitchFamily="34" charset="0"/>
              </a:endParaRPr>
            </a:p>
            <a:p>
              <a:pPr marL="732418" indent="-732418" defTabSz="1027422">
                <a:lnSpc>
                  <a:spcPct val="200000"/>
                </a:lnSpc>
                <a:buSzPct val="100000"/>
                <a:buFont typeface="+mj-ea"/>
                <a:buAutoNum type="ea1JpnChsDbPeriod"/>
              </a:pPr>
              <a:r>
                <a:rPr lang="zh-CN" altLang="en-US" sz="3100" dirty="0" smtClean="0">
                  <a:solidFill>
                    <a:schemeClr val="tx1"/>
                  </a:solidFill>
                  <a:latin typeface="微软雅黑" pitchFamily="34" charset="-122"/>
                  <a:ea typeface="微软雅黑" pitchFamily="34" charset="-122"/>
                  <a:cs typeface="Arial" pitchFamily="34" charset="0"/>
                </a:rPr>
                <a:t>数据挖掘技术展望</a:t>
              </a:r>
              <a:endParaRPr lang="en-US" altLang="zh-CN" sz="3100" dirty="0" smtClean="0">
                <a:solidFill>
                  <a:schemeClr val="tx1"/>
                </a:solidFill>
                <a:latin typeface="微软雅黑" pitchFamily="34" charset="-122"/>
                <a:ea typeface="微软雅黑" pitchFamily="34" charset="-122"/>
                <a:cs typeface="Arial" pitchFamily="34" charset="0"/>
              </a:endParaRPr>
            </a:p>
          </p:txBody>
        </p:sp>
      </p:grpSp>
    </p:spTree>
  </p:cSld>
  <p:clrMapOvr>
    <a:masterClrMapping/>
  </p:clrMapOvr>
  <p:transition>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4964" y="188645"/>
            <a:ext cx="11112036" cy="589189"/>
          </a:xfrm>
          <a:noFill/>
          <a:ln w="9525" algn="ctr">
            <a:noFill/>
            <a:miter lim="800000"/>
            <a:headEnd/>
            <a:tailEnd/>
          </a:ln>
          <a:effectLst/>
        </p:spPr>
        <p:txBody>
          <a:bodyPr vert="horz" wrap="square" lIns="0" tIns="40040" rIns="80082" bIns="40040" numCol="1" anchor="ctr" anchorCtr="0" compatLnSpc="1">
            <a:prstTxWarp prst="textNoShape">
              <a:avLst/>
            </a:prstTxWarp>
          </a:bodyPr>
          <a:lstStyle/>
          <a:p>
            <a:pPr>
              <a:defRPr/>
            </a:pPr>
            <a:r>
              <a:rPr lang="zh-CN" altLang="en-US" dirty="0" smtClean="0">
                <a:solidFill>
                  <a:srgbClr val="C00000"/>
                </a:solidFill>
                <a:latin typeface="微软雅黑" pitchFamily="34" charset="-122"/>
                <a:ea typeface="微软雅黑" pitchFamily="34" charset="-122"/>
                <a:cs typeface="Arial" pitchFamily="34" charset="0"/>
                <a:sym typeface="Lucida Grande"/>
              </a:rPr>
              <a:t>电信领域的数据挖掘业务场景</a:t>
            </a:r>
            <a:r>
              <a:rPr lang="en-US" altLang="zh-CN" dirty="0" smtClean="0">
                <a:solidFill>
                  <a:srgbClr val="C00000"/>
                </a:solidFill>
                <a:latin typeface="微软雅黑" pitchFamily="34" charset="-122"/>
                <a:ea typeface="微软雅黑" pitchFamily="34" charset="-122"/>
                <a:cs typeface="Arial" pitchFamily="34" charset="0"/>
                <a:sym typeface="Lucida Grande"/>
              </a:rPr>
              <a:t>——TMF 34</a:t>
            </a:r>
            <a:r>
              <a:rPr lang="zh-CN" altLang="en-US" dirty="0" smtClean="0">
                <a:solidFill>
                  <a:srgbClr val="C00000"/>
                </a:solidFill>
                <a:latin typeface="微软雅黑" pitchFamily="34" charset="-122"/>
                <a:ea typeface="微软雅黑" pitchFamily="34" charset="-122"/>
                <a:cs typeface="Arial" pitchFamily="34" charset="0"/>
                <a:sym typeface="Lucida Grande"/>
              </a:rPr>
              <a:t>个大数据分析应用场景</a:t>
            </a:r>
          </a:p>
        </p:txBody>
      </p:sp>
      <p:sp>
        <p:nvSpPr>
          <p:cNvPr id="5" name="圆角矩形 4"/>
          <p:cNvSpPr/>
          <p:nvPr/>
        </p:nvSpPr>
        <p:spPr bwMode="auto">
          <a:xfrm>
            <a:off x="815632" y="5517232"/>
            <a:ext cx="10755995" cy="648072"/>
          </a:xfrm>
          <a:prstGeom prst="roundRect">
            <a:avLst>
              <a:gd name="adj" fmla="val 6180"/>
            </a:avLst>
          </a:prstGeom>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1"/>
          </a:lnRef>
          <a:fillRef idx="2">
            <a:schemeClr val="accent1"/>
          </a:fillRef>
          <a:effectRef idx="1">
            <a:schemeClr val="accent1"/>
          </a:effectRef>
          <a:fontRef idx="minor">
            <a:schemeClr val="dk1"/>
          </a:fontRef>
        </p:style>
        <p:txBody>
          <a:bodyPr vert="horz" wrap="square" lIns="108878" tIns="54439" rIns="108878" bIns="54439" numCol="1" rtlCol="0" anchor="t" anchorCtr="0" compatLnSpc="1">
            <a:prstTxWarp prst="textNoShape">
              <a:avLst/>
            </a:prstTxWarp>
          </a:bodyPr>
          <a:lstStyle/>
          <a:p>
            <a:pPr defTabSz="1088776">
              <a:buClr>
                <a:srgbClr val="CC9900"/>
              </a:buClr>
              <a:buFont typeface="Wingdings" pitchFamily="2" charset="2"/>
              <a:buChar char="n"/>
            </a:pPr>
            <a:endParaRPr lang="zh-CN" altLang="en-US" sz="1400" dirty="0" smtClean="0">
              <a:solidFill>
                <a:schemeClr val="tx1"/>
              </a:solidFill>
              <a:latin typeface="微软雅黑" pitchFamily="34" charset="-122"/>
              <a:ea typeface="微软雅黑" pitchFamily="34" charset="-122"/>
            </a:endParaRPr>
          </a:p>
        </p:txBody>
      </p:sp>
      <p:sp>
        <p:nvSpPr>
          <p:cNvPr id="6" name="TextBox 5"/>
          <p:cNvSpPr txBox="1"/>
          <p:nvPr/>
        </p:nvSpPr>
        <p:spPr>
          <a:xfrm>
            <a:off x="900818" y="5600276"/>
            <a:ext cx="938028" cy="325385"/>
          </a:xfrm>
          <a:prstGeom prst="rect">
            <a:avLst/>
          </a:prstGeom>
          <a:noFill/>
        </p:spPr>
        <p:txBody>
          <a:bodyPr wrap="none" lIns="108878" tIns="54439" rIns="108878" bIns="54439" rtlCol="0">
            <a:spAutoFit/>
          </a:bodyPr>
          <a:lstStyle/>
          <a:p>
            <a:r>
              <a:rPr lang="zh-CN" altLang="en-US" sz="1400" dirty="0" smtClean="0">
                <a:solidFill>
                  <a:schemeClr val="tx1"/>
                </a:solidFill>
                <a:latin typeface="微软雅黑" pitchFamily="34" charset="-122"/>
                <a:ea typeface="微软雅黑" pitchFamily="34" charset="-122"/>
              </a:rPr>
              <a:t>企业管理</a:t>
            </a:r>
            <a:endParaRPr lang="zh-CN" altLang="en-US" sz="1400" dirty="0">
              <a:solidFill>
                <a:schemeClr val="tx1"/>
              </a:solidFill>
              <a:latin typeface="微软雅黑" pitchFamily="34" charset="-122"/>
              <a:ea typeface="微软雅黑" pitchFamily="34" charset="-122"/>
            </a:endParaRPr>
          </a:p>
        </p:txBody>
      </p:sp>
      <p:sp>
        <p:nvSpPr>
          <p:cNvPr id="42" name="圆角矩形 41"/>
          <p:cNvSpPr/>
          <p:nvPr/>
        </p:nvSpPr>
        <p:spPr bwMode="auto">
          <a:xfrm>
            <a:off x="3836971" y="5697256"/>
            <a:ext cx="1633357" cy="288033"/>
          </a:xfrm>
          <a:prstGeom prst="roundRect">
            <a:avLst/>
          </a:prstGeom>
          <a:solidFill>
            <a:schemeClr val="bg1"/>
          </a:solidFill>
          <a:ln>
            <a:solidFill>
              <a:schemeClr val="tx1"/>
            </a:solid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08878" tIns="54439" rIns="108878" bIns="54439" numCol="1" rtlCol="0" anchor="ctr" anchorCtr="0" compatLnSpc="1">
            <a:prstTxWarp prst="textNoShape">
              <a:avLst/>
            </a:prstTxWarp>
          </a:bodyPr>
          <a:lstStyle/>
          <a:p>
            <a:pPr algn="ctr" defTabSz="1088776">
              <a:buClr>
                <a:srgbClr val="CC9900"/>
              </a:buClr>
            </a:pPr>
            <a:r>
              <a:rPr lang="zh-CN" altLang="en-US" sz="1400" dirty="0" smtClean="0">
                <a:solidFill>
                  <a:schemeClr val="tx1"/>
                </a:solidFill>
                <a:latin typeface="微软雅黑" pitchFamily="34" charset="-122"/>
                <a:ea typeface="微软雅黑" pitchFamily="34" charset="-122"/>
              </a:rPr>
              <a:t>欺诈管理</a:t>
            </a:r>
          </a:p>
        </p:txBody>
      </p:sp>
      <p:sp>
        <p:nvSpPr>
          <p:cNvPr id="43" name="圆角矩形 42"/>
          <p:cNvSpPr/>
          <p:nvPr/>
        </p:nvSpPr>
        <p:spPr bwMode="auto">
          <a:xfrm>
            <a:off x="5610594" y="5691073"/>
            <a:ext cx="1935098" cy="300390"/>
          </a:xfrm>
          <a:prstGeom prst="roundRect">
            <a:avLst/>
          </a:prstGeom>
          <a:solidFill>
            <a:schemeClr val="bg1"/>
          </a:solidFill>
          <a:ln>
            <a:solidFill>
              <a:schemeClr val="tx1"/>
            </a:solid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08878" tIns="54439" rIns="108878" bIns="54439" numCol="1" rtlCol="0" anchor="ctr" anchorCtr="0" compatLnSpc="1">
            <a:prstTxWarp prst="textNoShape">
              <a:avLst/>
            </a:prstTxWarp>
          </a:bodyPr>
          <a:lstStyle/>
          <a:p>
            <a:pPr algn="ctr">
              <a:buClr>
                <a:srgbClr val="CC9900"/>
              </a:buClr>
            </a:pPr>
            <a:r>
              <a:rPr lang="zh-CN" altLang="en-US" sz="1400" dirty="0" smtClean="0">
                <a:solidFill>
                  <a:schemeClr val="tx1"/>
                </a:solidFill>
                <a:latin typeface="微软雅黑" pitchFamily="34" charset="-122"/>
                <a:ea typeface="微软雅黑" pitchFamily="34" charset="-122"/>
              </a:rPr>
              <a:t>业务流程优化</a:t>
            </a:r>
          </a:p>
        </p:txBody>
      </p:sp>
      <p:sp>
        <p:nvSpPr>
          <p:cNvPr id="7" name="圆角矩形 6"/>
          <p:cNvSpPr/>
          <p:nvPr/>
        </p:nvSpPr>
        <p:spPr bwMode="auto">
          <a:xfrm>
            <a:off x="815627" y="1592799"/>
            <a:ext cx="4993854" cy="1764196"/>
          </a:xfrm>
          <a:prstGeom prst="roundRect">
            <a:avLst>
              <a:gd name="adj" fmla="val 6371"/>
            </a:avLst>
          </a:prstGeom>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1"/>
          </a:lnRef>
          <a:fillRef idx="2">
            <a:schemeClr val="accent1"/>
          </a:fillRef>
          <a:effectRef idx="1">
            <a:schemeClr val="accent1"/>
          </a:effectRef>
          <a:fontRef idx="minor">
            <a:schemeClr val="dk1"/>
          </a:fontRef>
        </p:style>
        <p:txBody>
          <a:bodyPr vert="horz" wrap="square" lIns="108878" tIns="54439" rIns="108878" bIns="54439" numCol="1" rtlCol="0" anchor="t" anchorCtr="0" compatLnSpc="1">
            <a:prstTxWarp prst="textNoShape">
              <a:avLst/>
            </a:prstTxWarp>
          </a:bodyPr>
          <a:lstStyle/>
          <a:p>
            <a:pPr defTabSz="1088776">
              <a:buClr>
                <a:srgbClr val="CC9900"/>
              </a:buClr>
              <a:buFont typeface="Wingdings" pitchFamily="2" charset="2"/>
              <a:buChar char="n"/>
            </a:pPr>
            <a:endParaRPr lang="zh-CN" altLang="en-US" sz="1400" dirty="0" smtClean="0">
              <a:solidFill>
                <a:schemeClr val="tx1"/>
              </a:solidFill>
              <a:latin typeface="微软雅黑" pitchFamily="34" charset="-122"/>
              <a:ea typeface="微软雅黑" pitchFamily="34" charset="-122"/>
            </a:endParaRPr>
          </a:p>
        </p:txBody>
      </p:sp>
      <p:sp>
        <p:nvSpPr>
          <p:cNvPr id="8" name="圆角矩形 7"/>
          <p:cNvSpPr/>
          <p:nvPr/>
        </p:nvSpPr>
        <p:spPr bwMode="auto">
          <a:xfrm>
            <a:off x="815632" y="4581128"/>
            <a:ext cx="10755995" cy="864096"/>
          </a:xfrm>
          <a:prstGeom prst="roundRect">
            <a:avLst>
              <a:gd name="adj" fmla="val 6371"/>
            </a:avLst>
          </a:prstGeom>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1"/>
          </a:lnRef>
          <a:fillRef idx="2">
            <a:schemeClr val="accent1"/>
          </a:fillRef>
          <a:effectRef idx="1">
            <a:schemeClr val="accent1"/>
          </a:effectRef>
          <a:fontRef idx="minor">
            <a:schemeClr val="dk1"/>
          </a:fontRef>
        </p:style>
        <p:txBody>
          <a:bodyPr vert="horz" wrap="square" lIns="108878" tIns="54439" rIns="108878" bIns="54439" numCol="1" rtlCol="0" anchor="t" anchorCtr="0" compatLnSpc="1">
            <a:prstTxWarp prst="textNoShape">
              <a:avLst/>
            </a:prstTxWarp>
          </a:bodyPr>
          <a:lstStyle/>
          <a:p>
            <a:pPr defTabSz="1088776">
              <a:buClr>
                <a:srgbClr val="CC9900"/>
              </a:buClr>
              <a:buFont typeface="Wingdings" pitchFamily="2" charset="2"/>
              <a:buChar char="n"/>
            </a:pPr>
            <a:endParaRPr lang="zh-CN" altLang="en-US" sz="1400" dirty="0" smtClean="0">
              <a:solidFill>
                <a:schemeClr val="tx1"/>
              </a:solidFill>
              <a:latin typeface="微软雅黑" pitchFamily="34" charset="-122"/>
              <a:ea typeface="微软雅黑" pitchFamily="34" charset="-122"/>
            </a:endParaRPr>
          </a:p>
        </p:txBody>
      </p:sp>
      <p:sp>
        <p:nvSpPr>
          <p:cNvPr id="10" name="圆角矩形 9"/>
          <p:cNvSpPr/>
          <p:nvPr/>
        </p:nvSpPr>
        <p:spPr bwMode="auto">
          <a:xfrm>
            <a:off x="815632" y="908723"/>
            <a:ext cx="10755995" cy="576064"/>
          </a:xfrm>
          <a:prstGeom prst="roundRect">
            <a:avLst>
              <a:gd name="adj" fmla="val 6371"/>
            </a:avLst>
          </a:prstGeom>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1"/>
          </a:lnRef>
          <a:fillRef idx="2">
            <a:schemeClr val="accent1"/>
          </a:fillRef>
          <a:effectRef idx="1">
            <a:schemeClr val="accent1"/>
          </a:effectRef>
          <a:fontRef idx="minor">
            <a:schemeClr val="dk1"/>
          </a:fontRef>
        </p:style>
        <p:txBody>
          <a:bodyPr vert="horz" wrap="square" lIns="108878" tIns="54439" rIns="108878" bIns="54439" numCol="1" rtlCol="0" anchor="t" anchorCtr="0" compatLnSpc="1">
            <a:prstTxWarp prst="textNoShape">
              <a:avLst/>
            </a:prstTxWarp>
          </a:bodyPr>
          <a:lstStyle/>
          <a:p>
            <a:pPr defTabSz="1088776">
              <a:buClr>
                <a:srgbClr val="CC9900"/>
              </a:buClr>
              <a:buFont typeface="Wingdings" pitchFamily="2" charset="2"/>
              <a:buChar char="n"/>
            </a:pPr>
            <a:endParaRPr lang="zh-CN" altLang="en-US" sz="1400" dirty="0" smtClean="0">
              <a:solidFill>
                <a:schemeClr val="tx1"/>
              </a:solidFill>
              <a:latin typeface="微软雅黑" pitchFamily="34" charset="-122"/>
              <a:ea typeface="微软雅黑" pitchFamily="34" charset="-122"/>
            </a:endParaRPr>
          </a:p>
        </p:txBody>
      </p:sp>
      <p:sp>
        <p:nvSpPr>
          <p:cNvPr id="11" name="圆角矩形 10"/>
          <p:cNvSpPr/>
          <p:nvPr/>
        </p:nvSpPr>
        <p:spPr bwMode="auto">
          <a:xfrm>
            <a:off x="6001557" y="1592799"/>
            <a:ext cx="5570069" cy="2916324"/>
          </a:xfrm>
          <a:prstGeom prst="roundRect">
            <a:avLst>
              <a:gd name="adj" fmla="val 6371"/>
            </a:avLst>
          </a:prstGeom>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1"/>
          </a:lnRef>
          <a:fillRef idx="2">
            <a:schemeClr val="accent1"/>
          </a:fillRef>
          <a:effectRef idx="1">
            <a:schemeClr val="accent1"/>
          </a:effectRef>
          <a:fontRef idx="minor">
            <a:schemeClr val="dk1"/>
          </a:fontRef>
        </p:style>
        <p:txBody>
          <a:bodyPr vert="horz" wrap="square" lIns="108878" tIns="54439" rIns="108878" bIns="54439" numCol="1" rtlCol="0" anchor="t" anchorCtr="0" compatLnSpc="1">
            <a:prstTxWarp prst="textNoShape">
              <a:avLst/>
            </a:prstTxWarp>
          </a:bodyPr>
          <a:lstStyle/>
          <a:p>
            <a:pPr defTabSz="1088776">
              <a:buClr>
                <a:srgbClr val="CC9900"/>
              </a:buClr>
              <a:buFont typeface="Wingdings" pitchFamily="2" charset="2"/>
              <a:buChar char="n"/>
            </a:pPr>
            <a:endParaRPr lang="zh-CN" altLang="en-US" sz="1400" dirty="0" smtClean="0">
              <a:solidFill>
                <a:schemeClr val="tx1"/>
              </a:solidFill>
              <a:latin typeface="微软雅黑" pitchFamily="34" charset="-122"/>
              <a:ea typeface="微软雅黑" pitchFamily="34" charset="-122"/>
            </a:endParaRPr>
          </a:p>
        </p:txBody>
      </p:sp>
      <p:sp>
        <p:nvSpPr>
          <p:cNvPr id="12" name="TextBox 11"/>
          <p:cNvSpPr txBox="1"/>
          <p:nvPr/>
        </p:nvSpPr>
        <p:spPr>
          <a:xfrm>
            <a:off x="877368" y="1592800"/>
            <a:ext cx="938028" cy="325385"/>
          </a:xfrm>
          <a:prstGeom prst="rect">
            <a:avLst/>
          </a:prstGeom>
          <a:noFill/>
        </p:spPr>
        <p:txBody>
          <a:bodyPr wrap="none" lIns="108878" tIns="54439" rIns="108878" bIns="54439" rtlCol="0">
            <a:spAutoFit/>
          </a:bodyPr>
          <a:lstStyle/>
          <a:p>
            <a:r>
              <a:rPr lang="zh-CN" altLang="en-US" sz="1400" dirty="0" smtClean="0">
                <a:solidFill>
                  <a:schemeClr val="tx1"/>
                </a:solidFill>
                <a:latin typeface="微软雅黑" pitchFamily="34" charset="-122"/>
                <a:ea typeface="微软雅黑" pitchFamily="34" charset="-122"/>
              </a:rPr>
              <a:t>市场营销</a:t>
            </a:r>
            <a:endParaRPr lang="zh-CN" altLang="en-US" sz="1400" dirty="0">
              <a:solidFill>
                <a:schemeClr val="tx1"/>
              </a:solidFill>
              <a:latin typeface="微软雅黑" pitchFamily="34" charset="-122"/>
              <a:ea typeface="微软雅黑" pitchFamily="34" charset="-122"/>
            </a:endParaRPr>
          </a:p>
        </p:txBody>
      </p:sp>
      <p:sp>
        <p:nvSpPr>
          <p:cNvPr id="13" name="TextBox 12"/>
          <p:cNvSpPr txBox="1"/>
          <p:nvPr/>
        </p:nvSpPr>
        <p:spPr>
          <a:xfrm>
            <a:off x="843449" y="4584452"/>
            <a:ext cx="938028" cy="325385"/>
          </a:xfrm>
          <a:prstGeom prst="rect">
            <a:avLst/>
          </a:prstGeom>
          <a:noFill/>
        </p:spPr>
        <p:txBody>
          <a:bodyPr wrap="none" lIns="108878" tIns="54439" rIns="108878" bIns="54439" rtlCol="0">
            <a:spAutoFit/>
          </a:bodyPr>
          <a:lstStyle/>
          <a:p>
            <a:r>
              <a:rPr lang="zh-CN" altLang="en-US" sz="1400" dirty="0" smtClean="0">
                <a:solidFill>
                  <a:schemeClr val="tx1"/>
                </a:solidFill>
                <a:latin typeface="微软雅黑" pitchFamily="34" charset="-122"/>
                <a:ea typeface="微软雅黑" pitchFamily="34" charset="-122"/>
              </a:rPr>
              <a:t>网络优化</a:t>
            </a:r>
            <a:endParaRPr lang="zh-CN" altLang="en-US" sz="1400" dirty="0">
              <a:solidFill>
                <a:schemeClr val="tx1"/>
              </a:solidFill>
              <a:latin typeface="微软雅黑" pitchFamily="34" charset="-122"/>
              <a:ea typeface="微软雅黑" pitchFamily="34" charset="-122"/>
            </a:endParaRPr>
          </a:p>
        </p:txBody>
      </p:sp>
      <p:sp>
        <p:nvSpPr>
          <p:cNvPr id="14" name="TextBox 13"/>
          <p:cNvSpPr txBox="1"/>
          <p:nvPr/>
        </p:nvSpPr>
        <p:spPr>
          <a:xfrm>
            <a:off x="6037555" y="1632124"/>
            <a:ext cx="938028" cy="325385"/>
          </a:xfrm>
          <a:prstGeom prst="rect">
            <a:avLst/>
          </a:prstGeom>
          <a:noFill/>
        </p:spPr>
        <p:txBody>
          <a:bodyPr wrap="none" lIns="108878" tIns="54439" rIns="108878" bIns="54439" rtlCol="0">
            <a:spAutoFit/>
          </a:bodyPr>
          <a:lstStyle/>
          <a:p>
            <a:r>
              <a:rPr lang="zh-CN" altLang="en-US" sz="1400" dirty="0" smtClean="0">
                <a:solidFill>
                  <a:schemeClr val="tx1"/>
                </a:solidFill>
                <a:latin typeface="微软雅黑" pitchFamily="34" charset="-122"/>
                <a:ea typeface="微软雅黑" pitchFamily="34" charset="-122"/>
              </a:rPr>
              <a:t>客户体验</a:t>
            </a:r>
            <a:endParaRPr lang="zh-CN" altLang="en-US" sz="1400" dirty="0">
              <a:solidFill>
                <a:schemeClr val="tx1"/>
              </a:solidFill>
              <a:latin typeface="微软雅黑" pitchFamily="34" charset="-122"/>
              <a:ea typeface="微软雅黑" pitchFamily="34" charset="-122"/>
            </a:endParaRPr>
          </a:p>
        </p:txBody>
      </p:sp>
      <p:sp>
        <p:nvSpPr>
          <p:cNvPr id="16" name="圆角矩形 15"/>
          <p:cNvSpPr/>
          <p:nvPr/>
        </p:nvSpPr>
        <p:spPr bwMode="auto">
          <a:xfrm>
            <a:off x="1000310" y="1855625"/>
            <a:ext cx="1351888" cy="424846"/>
          </a:xfrm>
          <a:prstGeom prst="roundRect">
            <a:avLst/>
          </a:prstGeom>
          <a:solidFill>
            <a:schemeClr val="bg1"/>
          </a:solidFill>
          <a:ln>
            <a:solidFill>
              <a:schemeClr val="tx1"/>
            </a:solid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08878" tIns="54439" rIns="108878" bIns="54439" numCol="1" rtlCol="0" anchor="ctr" anchorCtr="0" compatLnSpc="1">
            <a:prstTxWarp prst="textNoShape">
              <a:avLst/>
            </a:prstTxWarp>
          </a:bodyPr>
          <a:lstStyle/>
          <a:p>
            <a:pPr defTabSz="1088776">
              <a:buClr>
                <a:srgbClr val="CC9900"/>
              </a:buClr>
            </a:pPr>
            <a:r>
              <a:rPr lang="zh-CN" altLang="en-US" sz="1400" dirty="0" smtClean="0">
                <a:solidFill>
                  <a:schemeClr val="tx1"/>
                </a:solidFill>
                <a:latin typeface="微软雅黑" pitchFamily="34" charset="-122"/>
                <a:ea typeface="微软雅黑" pitchFamily="34" charset="-122"/>
              </a:rPr>
              <a:t>网页浏览个性化推荐</a:t>
            </a:r>
          </a:p>
        </p:txBody>
      </p:sp>
      <p:sp>
        <p:nvSpPr>
          <p:cNvPr id="17" name="圆角矩形 16"/>
          <p:cNvSpPr/>
          <p:nvPr/>
        </p:nvSpPr>
        <p:spPr bwMode="auto">
          <a:xfrm>
            <a:off x="3313055" y="2852936"/>
            <a:ext cx="2268881" cy="432048"/>
          </a:xfrm>
          <a:prstGeom prst="roundRect">
            <a:avLst/>
          </a:prstGeom>
          <a:solidFill>
            <a:schemeClr val="bg1"/>
          </a:solidFill>
          <a:ln>
            <a:solidFill>
              <a:schemeClr val="tx1"/>
            </a:solid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08878" tIns="54439" rIns="108878" bIns="54439" numCol="1" rtlCol="0" anchor="ctr" anchorCtr="0" compatLnSpc="1">
            <a:prstTxWarp prst="textNoShape">
              <a:avLst/>
            </a:prstTxWarp>
          </a:bodyPr>
          <a:lstStyle/>
          <a:p>
            <a:pPr>
              <a:buClr>
                <a:srgbClr val="CC9900"/>
              </a:buClr>
            </a:pPr>
            <a:r>
              <a:rPr lang="en-US" altLang="zh-CN" sz="1400" dirty="0" smtClean="0">
                <a:solidFill>
                  <a:schemeClr val="tx1"/>
                </a:solidFill>
                <a:latin typeface="微软雅黑" pitchFamily="34" charset="-122"/>
                <a:ea typeface="微软雅黑" pitchFamily="34" charset="-122"/>
              </a:rPr>
              <a:t>Checkout</a:t>
            </a:r>
            <a:r>
              <a:rPr lang="zh-CN" altLang="en-US" sz="1400" dirty="0" smtClean="0">
                <a:solidFill>
                  <a:schemeClr val="tx1"/>
                </a:solidFill>
                <a:latin typeface="微软雅黑" pitchFamily="34" charset="-122"/>
                <a:ea typeface="微软雅黑" pitchFamily="34" charset="-122"/>
              </a:rPr>
              <a:t>个性化推荐</a:t>
            </a:r>
          </a:p>
        </p:txBody>
      </p:sp>
      <p:sp>
        <p:nvSpPr>
          <p:cNvPr id="18" name="圆角矩形 17"/>
          <p:cNvSpPr/>
          <p:nvPr/>
        </p:nvSpPr>
        <p:spPr bwMode="auto">
          <a:xfrm>
            <a:off x="2540573" y="1844828"/>
            <a:ext cx="1351888" cy="446449"/>
          </a:xfrm>
          <a:prstGeom prst="roundRect">
            <a:avLst/>
          </a:prstGeom>
          <a:solidFill>
            <a:schemeClr val="bg1"/>
          </a:solidFill>
          <a:ln>
            <a:solidFill>
              <a:schemeClr val="tx1"/>
            </a:solid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08878" tIns="54439" rIns="108878" bIns="54439" numCol="1" rtlCol="0" anchor="ctr" anchorCtr="0" compatLnSpc="1">
            <a:prstTxWarp prst="textNoShape">
              <a:avLst/>
            </a:prstTxWarp>
          </a:bodyPr>
          <a:lstStyle/>
          <a:p>
            <a:pPr defTabSz="1088776">
              <a:buClr>
                <a:srgbClr val="CC9900"/>
              </a:buClr>
            </a:pPr>
            <a:r>
              <a:rPr lang="zh-CN" altLang="en-US" sz="1400" dirty="0" smtClean="0">
                <a:solidFill>
                  <a:schemeClr val="tx1"/>
                </a:solidFill>
                <a:latin typeface="微软雅黑" pitchFamily="34" charset="-122"/>
                <a:ea typeface="微软雅黑" pitchFamily="34" charset="-122"/>
              </a:rPr>
              <a:t>实时互动个性化推荐</a:t>
            </a:r>
          </a:p>
        </p:txBody>
      </p:sp>
      <p:sp>
        <p:nvSpPr>
          <p:cNvPr id="19" name="圆角矩形 18"/>
          <p:cNvSpPr/>
          <p:nvPr/>
        </p:nvSpPr>
        <p:spPr bwMode="auto">
          <a:xfrm>
            <a:off x="997550" y="2348884"/>
            <a:ext cx="1977665" cy="446449"/>
          </a:xfrm>
          <a:prstGeom prst="roundRect">
            <a:avLst/>
          </a:prstGeom>
          <a:solidFill>
            <a:schemeClr val="bg1"/>
          </a:solidFill>
          <a:ln>
            <a:solidFill>
              <a:schemeClr val="tx1"/>
            </a:solid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08878" tIns="54439" rIns="108878" bIns="54439" numCol="1" rtlCol="0" anchor="ctr" anchorCtr="0" compatLnSpc="1">
            <a:prstTxWarp prst="textNoShape">
              <a:avLst/>
            </a:prstTxWarp>
          </a:bodyPr>
          <a:lstStyle/>
          <a:p>
            <a:pPr defTabSz="1088776">
              <a:buClr>
                <a:srgbClr val="CC9900"/>
              </a:buClr>
            </a:pPr>
            <a:r>
              <a:rPr lang="zh-CN" altLang="en-US" sz="1400" dirty="0" smtClean="0">
                <a:solidFill>
                  <a:schemeClr val="tx1"/>
                </a:solidFill>
                <a:latin typeface="微软雅黑" pitchFamily="34" charset="-122"/>
                <a:ea typeface="微软雅黑" pitchFamily="34" charset="-122"/>
              </a:rPr>
              <a:t>基于位置实时个性化推荐</a:t>
            </a:r>
          </a:p>
        </p:txBody>
      </p:sp>
      <p:sp>
        <p:nvSpPr>
          <p:cNvPr id="20" name="圆角矩形 19"/>
          <p:cNvSpPr/>
          <p:nvPr/>
        </p:nvSpPr>
        <p:spPr bwMode="auto">
          <a:xfrm>
            <a:off x="1003311" y="2852939"/>
            <a:ext cx="1971900" cy="460851"/>
          </a:xfrm>
          <a:prstGeom prst="roundRect">
            <a:avLst/>
          </a:prstGeom>
          <a:solidFill>
            <a:schemeClr val="bg1"/>
          </a:solidFill>
          <a:ln>
            <a:solidFill>
              <a:schemeClr val="tx1"/>
            </a:solid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08878" tIns="54439" rIns="108878" bIns="54439" numCol="1" rtlCol="0" anchor="ctr" anchorCtr="0" compatLnSpc="1">
            <a:prstTxWarp prst="textNoShape">
              <a:avLst/>
            </a:prstTxWarp>
          </a:bodyPr>
          <a:lstStyle/>
          <a:p>
            <a:pPr>
              <a:buClr>
                <a:srgbClr val="CC9900"/>
              </a:buClr>
            </a:pPr>
            <a:r>
              <a:rPr lang="zh-CN" altLang="en-US" sz="1400" dirty="0" smtClean="0">
                <a:solidFill>
                  <a:schemeClr val="tx1"/>
                </a:solidFill>
                <a:latin typeface="微软雅黑" pitchFamily="34" charset="-122"/>
                <a:ea typeface="微软雅黑" pitchFamily="34" charset="-122"/>
              </a:rPr>
              <a:t>基于业务使用的实时个性化推荐</a:t>
            </a:r>
          </a:p>
        </p:txBody>
      </p:sp>
      <p:sp>
        <p:nvSpPr>
          <p:cNvPr id="24" name="圆角矩形 23"/>
          <p:cNvSpPr/>
          <p:nvPr/>
        </p:nvSpPr>
        <p:spPr bwMode="auto">
          <a:xfrm>
            <a:off x="911662" y="4869160"/>
            <a:ext cx="1543958" cy="432048"/>
          </a:xfrm>
          <a:prstGeom prst="roundRect">
            <a:avLst/>
          </a:prstGeom>
          <a:solidFill>
            <a:schemeClr val="bg1"/>
          </a:solidFill>
          <a:ln>
            <a:solidFill>
              <a:schemeClr val="tx1"/>
            </a:solid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08878" tIns="54439" rIns="108878" bIns="54439" numCol="1" rtlCol="0" anchor="ctr" anchorCtr="0" compatLnSpc="1">
            <a:prstTxWarp prst="textNoShape">
              <a:avLst/>
            </a:prstTxWarp>
          </a:bodyPr>
          <a:lstStyle/>
          <a:p>
            <a:pPr defTabSz="1088776">
              <a:buClr>
                <a:srgbClr val="CC9900"/>
              </a:buClr>
            </a:pPr>
            <a:r>
              <a:rPr lang="zh-CN" altLang="en-US" sz="1400" dirty="0" smtClean="0">
                <a:solidFill>
                  <a:schemeClr val="tx1"/>
                </a:solidFill>
                <a:latin typeface="微软雅黑" pitchFamily="34" charset="-122"/>
                <a:ea typeface="微软雅黑" pitchFamily="34" charset="-122"/>
              </a:rPr>
              <a:t>基于价值的网络规划</a:t>
            </a:r>
          </a:p>
        </p:txBody>
      </p:sp>
      <p:sp>
        <p:nvSpPr>
          <p:cNvPr id="25" name="圆角矩形 24"/>
          <p:cNvSpPr/>
          <p:nvPr/>
        </p:nvSpPr>
        <p:spPr bwMode="auto">
          <a:xfrm>
            <a:off x="6118281" y="4869160"/>
            <a:ext cx="1536571" cy="432048"/>
          </a:xfrm>
          <a:prstGeom prst="roundRect">
            <a:avLst/>
          </a:prstGeom>
          <a:solidFill>
            <a:schemeClr val="bg1"/>
          </a:solidFill>
          <a:ln>
            <a:solidFill>
              <a:schemeClr val="tx1"/>
            </a:solid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08878" tIns="54439" rIns="108878" bIns="54439" numCol="1" rtlCol="0" anchor="ctr" anchorCtr="0" compatLnSpc="1">
            <a:prstTxWarp prst="textNoShape">
              <a:avLst/>
            </a:prstTxWarp>
          </a:bodyPr>
          <a:lstStyle/>
          <a:p>
            <a:pPr>
              <a:buClr>
                <a:srgbClr val="CC9900"/>
              </a:buClr>
            </a:pPr>
            <a:r>
              <a:rPr lang="zh-CN" altLang="en-US" sz="1400" dirty="0" smtClean="0">
                <a:solidFill>
                  <a:schemeClr val="tx1"/>
                </a:solidFill>
                <a:latin typeface="微软雅黑" pitchFamily="34" charset="-122"/>
                <a:ea typeface="微软雅黑" pitchFamily="34" charset="-122"/>
              </a:rPr>
              <a:t>新企业用户订单影响分析</a:t>
            </a:r>
          </a:p>
        </p:txBody>
      </p:sp>
      <p:sp>
        <p:nvSpPr>
          <p:cNvPr id="26" name="圆角矩形 25"/>
          <p:cNvSpPr/>
          <p:nvPr/>
        </p:nvSpPr>
        <p:spPr bwMode="auto">
          <a:xfrm>
            <a:off x="2648721" y="4869160"/>
            <a:ext cx="1632606" cy="432048"/>
          </a:xfrm>
          <a:prstGeom prst="roundRect">
            <a:avLst/>
          </a:prstGeom>
          <a:solidFill>
            <a:schemeClr val="bg1"/>
          </a:solidFill>
          <a:ln>
            <a:solidFill>
              <a:schemeClr val="tx1"/>
            </a:solid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08878" tIns="54439" rIns="108878" bIns="54439" numCol="1" rtlCol="0" anchor="ctr" anchorCtr="0" compatLnSpc="1">
            <a:prstTxWarp prst="textNoShape">
              <a:avLst/>
            </a:prstTxWarp>
          </a:bodyPr>
          <a:lstStyle/>
          <a:p>
            <a:pPr defTabSz="1088776">
              <a:buClr>
                <a:srgbClr val="CC9900"/>
              </a:buClr>
            </a:pPr>
            <a:r>
              <a:rPr lang="zh-CN" altLang="en-US" sz="1400" dirty="0" smtClean="0">
                <a:solidFill>
                  <a:schemeClr val="tx1"/>
                </a:solidFill>
                <a:latin typeface="微软雅黑" pitchFamily="34" charset="-122"/>
                <a:ea typeface="微软雅黑" pitchFamily="34" charset="-122"/>
              </a:rPr>
              <a:t>基于策略的网络性能管理</a:t>
            </a:r>
          </a:p>
        </p:txBody>
      </p:sp>
      <p:sp>
        <p:nvSpPr>
          <p:cNvPr id="27" name="圆角矩形 26"/>
          <p:cNvSpPr/>
          <p:nvPr/>
        </p:nvSpPr>
        <p:spPr bwMode="auto">
          <a:xfrm>
            <a:off x="6097588" y="1960661"/>
            <a:ext cx="1632606" cy="468051"/>
          </a:xfrm>
          <a:prstGeom prst="roundRect">
            <a:avLst/>
          </a:prstGeom>
          <a:solidFill>
            <a:schemeClr val="bg1"/>
          </a:solidFill>
          <a:ln>
            <a:solidFill>
              <a:schemeClr val="tx1"/>
            </a:solid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08878" tIns="54439" rIns="108878" bIns="54439" numCol="1" rtlCol="0" anchor="ctr" anchorCtr="0" compatLnSpc="1">
            <a:prstTxWarp prst="textNoShape">
              <a:avLst/>
            </a:prstTxWarp>
          </a:bodyPr>
          <a:lstStyle/>
          <a:p>
            <a:pPr defTabSz="1088776">
              <a:buClr>
                <a:srgbClr val="CC9900"/>
              </a:buClr>
            </a:pPr>
            <a:r>
              <a:rPr lang="zh-CN" altLang="en-US" sz="1400" dirty="0" smtClean="0">
                <a:solidFill>
                  <a:schemeClr val="tx1"/>
                </a:solidFill>
                <a:latin typeface="微软雅黑" pitchFamily="34" charset="-122"/>
                <a:ea typeface="微软雅黑" pitchFamily="34" charset="-122"/>
              </a:rPr>
              <a:t>个性化的实时交互人工服务</a:t>
            </a:r>
          </a:p>
        </p:txBody>
      </p:sp>
      <p:sp>
        <p:nvSpPr>
          <p:cNvPr id="28" name="圆角矩形 27"/>
          <p:cNvSpPr/>
          <p:nvPr/>
        </p:nvSpPr>
        <p:spPr bwMode="auto">
          <a:xfrm>
            <a:off x="8110650" y="1913064"/>
            <a:ext cx="1536569" cy="432048"/>
          </a:xfrm>
          <a:prstGeom prst="roundRect">
            <a:avLst/>
          </a:prstGeom>
          <a:solidFill>
            <a:schemeClr val="bg1"/>
          </a:solidFill>
          <a:ln>
            <a:solidFill>
              <a:schemeClr val="tx1"/>
            </a:solid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08878" tIns="54439" rIns="108878" bIns="54439" numCol="1" rtlCol="0" anchor="ctr" anchorCtr="0" compatLnSpc="1">
            <a:prstTxWarp prst="textNoShape">
              <a:avLst/>
            </a:prstTxWarp>
          </a:bodyPr>
          <a:lstStyle/>
          <a:p>
            <a:pPr defTabSz="1088776">
              <a:buClr>
                <a:srgbClr val="CC9900"/>
              </a:buClr>
            </a:pPr>
            <a:r>
              <a:rPr lang="zh-CN" altLang="en-US" sz="1400" dirty="0" smtClean="0">
                <a:solidFill>
                  <a:schemeClr val="tx1"/>
                </a:solidFill>
                <a:latin typeface="微软雅黑" pitchFamily="34" charset="-122"/>
                <a:ea typeface="微软雅黑" pitchFamily="34" charset="-122"/>
              </a:rPr>
              <a:t>适时的客户接触关怀</a:t>
            </a:r>
          </a:p>
        </p:txBody>
      </p:sp>
      <p:sp>
        <p:nvSpPr>
          <p:cNvPr id="30" name="圆角矩形 29"/>
          <p:cNvSpPr/>
          <p:nvPr/>
        </p:nvSpPr>
        <p:spPr bwMode="auto">
          <a:xfrm>
            <a:off x="9842986" y="1913064"/>
            <a:ext cx="1536569" cy="432048"/>
          </a:xfrm>
          <a:prstGeom prst="roundRect">
            <a:avLst/>
          </a:prstGeom>
          <a:solidFill>
            <a:schemeClr val="bg1"/>
          </a:solidFill>
          <a:ln>
            <a:solidFill>
              <a:schemeClr val="tx1"/>
            </a:solid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08878" tIns="54439" rIns="108878" bIns="54439" numCol="1" rtlCol="0" anchor="ctr" anchorCtr="0" compatLnSpc="1">
            <a:prstTxWarp prst="textNoShape">
              <a:avLst/>
            </a:prstTxWarp>
          </a:bodyPr>
          <a:lstStyle/>
          <a:p>
            <a:pPr defTabSz="1088776">
              <a:buClr>
                <a:srgbClr val="CC9900"/>
              </a:buClr>
            </a:pPr>
            <a:r>
              <a:rPr lang="zh-CN" altLang="en-US" sz="1400" dirty="0" smtClean="0">
                <a:solidFill>
                  <a:schemeClr val="tx1"/>
                </a:solidFill>
                <a:latin typeface="微软雅黑" pitchFamily="34" charset="-122"/>
                <a:ea typeface="微软雅黑" pitchFamily="34" charset="-122"/>
              </a:rPr>
              <a:t>客户离网风险预测</a:t>
            </a:r>
          </a:p>
        </p:txBody>
      </p:sp>
      <p:sp>
        <p:nvSpPr>
          <p:cNvPr id="31" name="圆角矩形 30"/>
          <p:cNvSpPr/>
          <p:nvPr/>
        </p:nvSpPr>
        <p:spPr bwMode="auto">
          <a:xfrm>
            <a:off x="9842986" y="2469998"/>
            <a:ext cx="1536569" cy="432048"/>
          </a:xfrm>
          <a:prstGeom prst="roundRect">
            <a:avLst/>
          </a:prstGeom>
          <a:solidFill>
            <a:schemeClr val="bg1"/>
          </a:solidFill>
          <a:ln>
            <a:solidFill>
              <a:schemeClr val="tx1"/>
            </a:solid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08878" tIns="54439" rIns="108878" bIns="54439" numCol="1" rtlCol="0" anchor="ctr" anchorCtr="0" compatLnSpc="1">
            <a:prstTxWarp prst="textNoShape">
              <a:avLst/>
            </a:prstTxWarp>
          </a:bodyPr>
          <a:lstStyle/>
          <a:p>
            <a:pPr defTabSz="1088776">
              <a:buClr>
                <a:srgbClr val="CC9900"/>
              </a:buClr>
            </a:pPr>
            <a:r>
              <a:rPr lang="zh-CN" altLang="en-US" sz="1400" dirty="0" smtClean="0">
                <a:solidFill>
                  <a:schemeClr val="tx1"/>
                </a:solidFill>
                <a:latin typeface="微软雅黑" pitchFamily="34" charset="-122"/>
                <a:ea typeface="微软雅黑" pitchFamily="34" charset="-122"/>
              </a:rPr>
              <a:t>客户离网原因预测</a:t>
            </a:r>
          </a:p>
        </p:txBody>
      </p:sp>
      <p:sp>
        <p:nvSpPr>
          <p:cNvPr id="32" name="圆角矩形 31"/>
          <p:cNvSpPr/>
          <p:nvPr/>
        </p:nvSpPr>
        <p:spPr bwMode="auto">
          <a:xfrm>
            <a:off x="9842985" y="2999639"/>
            <a:ext cx="1536571" cy="478133"/>
          </a:xfrm>
          <a:prstGeom prst="roundRect">
            <a:avLst/>
          </a:prstGeom>
          <a:solidFill>
            <a:schemeClr val="bg1"/>
          </a:solidFill>
          <a:ln>
            <a:solidFill>
              <a:schemeClr val="tx1"/>
            </a:solid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08878" tIns="54439" rIns="108878" bIns="54439" numCol="1" rtlCol="0" anchor="ctr" anchorCtr="0" compatLnSpc="1">
            <a:prstTxWarp prst="textNoShape">
              <a:avLst/>
            </a:prstTxWarp>
          </a:bodyPr>
          <a:lstStyle/>
          <a:p>
            <a:pPr defTabSz="1088776">
              <a:buClr>
                <a:srgbClr val="CC9900"/>
              </a:buClr>
            </a:pPr>
            <a:r>
              <a:rPr lang="zh-CN" altLang="en-US" sz="1400" dirty="0" smtClean="0">
                <a:solidFill>
                  <a:schemeClr val="tx1"/>
                </a:solidFill>
                <a:latin typeface="微软雅黑" pitchFamily="34" charset="-122"/>
                <a:ea typeface="微软雅黑" pitchFamily="34" charset="-122"/>
              </a:rPr>
              <a:t>个性化的挽留营销活动</a:t>
            </a:r>
          </a:p>
        </p:txBody>
      </p:sp>
      <p:sp>
        <p:nvSpPr>
          <p:cNvPr id="33" name="圆角矩形 32"/>
          <p:cNvSpPr/>
          <p:nvPr/>
        </p:nvSpPr>
        <p:spPr bwMode="auto">
          <a:xfrm>
            <a:off x="9842985" y="3548064"/>
            <a:ext cx="1536571" cy="504056"/>
          </a:xfrm>
          <a:prstGeom prst="roundRect">
            <a:avLst/>
          </a:prstGeom>
          <a:solidFill>
            <a:schemeClr val="bg1"/>
          </a:solidFill>
          <a:ln>
            <a:solidFill>
              <a:schemeClr val="tx1"/>
            </a:solid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08878" tIns="54439" rIns="108878" bIns="54439" numCol="1" rtlCol="0" anchor="ctr" anchorCtr="0" compatLnSpc="1">
            <a:prstTxWarp prst="textNoShape">
              <a:avLst/>
            </a:prstTxWarp>
          </a:bodyPr>
          <a:lstStyle/>
          <a:p>
            <a:pPr defTabSz="1088776">
              <a:buClr>
                <a:srgbClr val="CC9900"/>
              </a:buClr>
            </a:pPr>
            <a:r>
              <a:rPr lang="zh-CN" altLang="en-US" sz="1400" dirty="0" smtClean="0">
                <a:solidFill>
                  <a:schemeClr val="tx1"/>
                </a:solidFill>
                <a:latin typeface="微软雅黑" pitchFamily="34" charset="-122"/>
                <a:ea typeface="微软雅黑" pitchFamily="34" charset="-122"/>
              </a:rPr>
              <a:t>挽留营销活动的效果评估</a:t>
            </a:r>
          </a:p>
        </p:txBody>
      </p:sp>
      <p:sp>
        <p:nvSpPr>
          <p:cNvPr id="35" name="圆角矩形 34"/>
          <p:cNvSpPr/>
          <p:nvPr/>
        </p:nvSpPr>
        <p:spPr bwMode="auto">
          <a:xfrm>
            <a:off x="7847955" y="4869160"/>
            <a:ext cx="1513819" cy="432048"/>
          </a:xfrm>
          <a:prstGeom prst="roundRect">
            <a:avLst/>
          </a:prstGeom>
          <a:solidFill>
            <a:schemeClr val="bg1"/>
          </a:solidFill>
          <a:ln>
            <a:solidFill>
              <a:schemeClr val="tx1"/>
            </a:solid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08878" tIns="54439" rIns="108878" bIns="54439" numCol="1" rtlCol="0" anchor="ctr" anchorCtr="0" compatLnSpc="1">
            <a:prstTxWarp prst="textNoShape">
              <a:avLst/>
            </a:prstTxWarp>
          </a:bodyPr>
          <a:lstStyle/>
          <a:p>
            <a:pPr>
              <a:buClr>
                <a:srgbClr val="CC9900"/>
              </a:buClr>
            </a:pPr>
            <a:r>
              <a:rPr lang="zh-CN" altLang="en-US" sz="1400" dirty="0" smtClean="0">
                <a:solidFill>
                  <a:schemeClr val="tx1"/>
                </a:solidFill>
                <a:latin typeface="微软雅黑" pitchFamily="34" charset="-122"/>
                <a:ea typeface="微软雅黑" pitchFamily="34" charset="-122"/>
              </a:rPr>
              <a:t>网络故障检测和恢复</a:t>
            </a:r>
          </a:p>
        </p:txBody>
      </p:sp>
      <p:sp>
        <p:nvSpPr>
          <p:cNvPr id="36" name="圆角矩形 35"/>
          <p:cNvSpPr/>
          <p:nvPr/>
        </p:nvSpPr>
        <p:spPr bwMode="auto">
          <a:xfrm>
            <a:off x="9554876" y="4869160"/>
            <a:ext cx="1920714" cy="432048"/>
          </a:xfrm>
          <a:prstGeom prst="roundRect">
            <a:avLst/>
          </a:prstGeom>
          <a:solidFill>
            <a:schemeClr val="bg1"/>
          </a:solidFill>
          <a:ln>
            <a:solidFill>
              <a:schemeClr val="tx1"/>
            </a:solid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08878" tIns="54439" rIns="108878" bIns="54439" numCol="1" rtlCol="0" anchor="ctr" anchorCtr="0" compatLnSpc="1">
            <a:prstTxWarp prst="textNoShape">
              <a:avLst/>
            </a:prstTxWarp>
          </a:bodyPr>
          <a:lstStyle/>
          <a:p>
            <a:pPr defTabSz="1088776">
              <a:buClr>
                <a:srgbClr val="CC9900"/>
              </a:buClr>
            </a:pPr>
            <a:r>
              <a:rPr lang="zh-CN" altLang="en-US" sz="1400" dirty="0" smtClean="0">
                <a:solidFill>
                  <a:schemeClr val="tx1"/>
                </a:solidFill>
                <a:latin typeface="微软雅黑" pitchFamily="34" charset="-122"/>
                <a:ea typeface="微软雅黑" pitchFamily="34" charset="-122"/>
              </a:rPr>
              <a:t>基于价值的实时网络拥塞管理</a:t>
            </a:r>
          </a:p>
        </p:txBody>
      </p:sp>
      <p:sp>
        <p:nvSpPr>
          <p:cNvPr id="37" name="圆角矩形 36"/>
          <p:cNvSpPr/>
          <p:nvPr/>
        </p:nvSpPr>
        <p:spPr bwMode="auto">
          <a:xfrm>
            <a:off x="4474435" y="4869160"/>
            <a:ext cx="1450743" cy="432048"/>
          </a:xfrm>
          <a:prstGeom prst="roundRect">
            <a:avLst/>
          </a:prstGeom>
          <a:solidFill>
            <a:schemeClr val="bg1"/>
          </a:solidFill>
          <a:ln>
            <a:solidFill>
              <a:schemeClr val="tx1"/>
            </a:solid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08878" tIns="54439" rIns="108878" bIns="54439" numCol="1" rtlCol="0" anchor="ctr" anchorCtr="0" compatLnSpc="1">
            <a:prstTxWarp prst="textNoShape">
              <a:avLst/>
            </a:prstTxWarp>
          </a:bodyPr>
          <a:lstStyle/>
          <a:p>
            <a:pPr>
              <a:buClr>
                <a:srgbClr val="CC9900"/>
              </a:buClr>
            </a:pPr>
            <a:r>
              <a:rPr lang="zh-CN" altLang="en-US" sz="1400" dirty="0" smtClean="0">
                <a:solidFill>
                  <a:schemeClr val="tx1"/>
                </a:solidFill>
                <a:latin typeface="微软雅黑" pitchFamily="34" charset="-122"/>
                <a:ea typeface="微软雅黑" pitchFamily="34" charset="-122"/>
              </a:rPr>
              <a:t>实时</a:t>
            </a:r>
            <a:r>
              <a:rPr lang="en-US" altLang="zh-CN" sz="1400" dirty="0" err="1" smtClean="0">
                <a:solidFill>
                  <a:schemeClr val="tx1"/>
                </a:solidFill>
                <a:latin typeface="微软雅黑" pitchFamily="34" charset="-122"/>
                <a:ea typeface="微软雅黑" pitchFamily="34" charset="-122"/>
              </a:rPr>
              <a:t>Wifi</a:t>
            </a:r>
            <a:r>
              <a:rPr lang="zh-CN" altLang="en-US" sz="1400" dirty="0" smtClean="0">
                <a:solidFill>
                  <a:schemeClr val="tx1"/>
                </a:solidFill>
                <a:latin typeface="微软雅黑" pitchFamily="34" charset="-122"/>
                <a:ea typeface="微软雅黑" pitchFamily="34" charset="-122"/>
              </a:rPr>
              <a:t>转移</a:t>
            </a:r>
            <a:r>
              <a:rPr lang="en-US" altLang="zh-CN" sz="1400" dirty="0" smtClean="0">
                <a:solidFill>
                  <a:schemeClr val="tx1"/>
                </a:solidFill>
                <a:latin typeface="微软雅黑" pitchFamily="34" charset="-122"/>
                <a:ea typeface="微软雅黑" pitchFamily="34" charset="-122"/>
              </a:rPr>
              <a:t>(</a:t>
            </a:r>
            <a:r>
              <a:rPr lang="zh-CN" altLang="en-US" sz="1400" dirty="0" smtClean="0">
                <a:solidFill>
                  <a:schemeClr val="tx1"/>
                </a:solidFill>
                <a:latin typeface="微软雅黑" pitchFamily="34" charset="-122"/>
                <a:ea typeface="微软雅黑" pitchFamily="34" charset="-122"/>
              </a:rPr>
              <a:t>四网协同）</a:t>
            </a:r>
          </a:p>
        </p:txBody>
      </p:sp>
      <p:sp>
        <p:nvSpPr>
          <p:cNvPr id="39" name="圆角矩形 38"/>
          <p:cNvSpPr/>
          <p:nvPr/>
        </p:nvSpPr>
        <p:spPr bwMode="auto">
          <a:xfrm>
            <a:off x="7685967" y="5697252"/>
            <a:ext cx="1536571" cy="288032"/>
          </a:xfrm>
          <a:prstGeom prst="roundRect">
            <a:avLst/>
          </a:prstGeom>
          <a:solidFill>
            <a:schemeClr val="bg1"/>
          </a:solidFill>
          <a:ln>
            <a:solidFill>
              <a:schemeClr val="tx1"/>
            </a:solid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08878" tIns="54439" rIns="108878" bIns="54439" numCol="1" rtlCol="0" anchor="ctr" anchorCtr="0" compatLnSpc="1">
            <a:prstTxWarp prst="textNoShape">
              <a:avLst/>
            </a:prstTxWarp>
          </a:bodyPr>
          <a:lstStyle/>
          <a:p>
            <a:pPr algn="ctr">
              <a:buClr>
                <a:srgbClr val="CC9900"/>
              </a:buClr>
            </a:pPr>
            <a:r>
              <a:rPr lang="zh-CN" altLang="en-US" sz="1400" dirty="0" smtClean="0">
                <a:solidFill>
                  <a:schemeClr val="tx1"/>
                </a:solidFill>
                <a:latin typeface="微软雅黑" pitchFamily="34" charset="-122"/>
                <a:ea typeface="微软雅黑" pitchFamily="34" charset="-122"/>
              </a:rPr>
              <a:t>收入保障</a:t>
            </a:r>
          </a:p>
        </p:txBody>
      </p:sp>
      <p:sp>
        <p:nvSpPr>
          <p:cNvPr id="45" name="圆角矩形 44"/>
          <p:cNvSpPr/>
          <p:nvPr/>
        </p:nvSpPr>
        <p:spPr bwMode="auto">
          <a:xfrm>
            <a:off x="9362803" y="5679250"/>
            <a:ext cx="2016749" cy="324036"/>
          </a:xfrm>
          <a:prstGeom prst="roundRect">
            <a:avLst/>
          </a:prstGeom>
          <a:solidFill>
            <a:schemeClr val="bg1"/>
          </a:solidFill>
          <a:ln>
            <a:solidFill>
              <a:schemeClr val="tx1"/>
            </a:solid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08878" tIns="54439" rIns="108878" bIns="54439" numCol="1" rtlCol="0" anchor="ctr" anchorCtr="0" compatLnSpc="1">
            <a:prstTxWarp prst="textNoShape">
              <a:avLst/>
            </a:prstTxWarp>
          </a:bodyPr>
          <a:lstStyle/>
          <a:p>
            <a:pPr algn="ctr">
              <a:buClr>
                <a:srgbClr val="CC9900"/>
              </a:buClr>
            </a:pPr>
            <a:r>
              <a:rPr lang="zh-CN" altLang="en-US" sz="1400" dirty="0" smtClean="0">
                <a:solidFill>
                  <a:schemeClr val="tx1"/>
                </a:solidFill>
                <a:latin typeface="微软雅黑" pitchFamily="34" charset="-122"/>
                <a:ea typeface="微软雅黑" pitchFamily="34" charset="-122"/>
              </a:rPr>
              <a:t>合作伙伴价值优化</a:t>
            </a:r>
          </a:p>
        </p:txBody>
      </p:sp>
      <p:sp>
        <p:nvSpPr>
          <p:cNvPr id="49" name="圆角矩形 48"/>
          <p:cNvSpPr/>
          <p:nvPr/>
        </p:nvSpPr>
        <p:spPr bwMode="auto">
          <a:xfrm>
            <a:off x="4080843" y="1852024"/>
            <a:ext cx="1535820" cy="432048"/>
          </a:xfrm>
          <a:prstGeom prst="roundRect">
            <a:avLst/>
          </a:prstGeom>
          <a:solidFill>
            <a:schemeClr val="bg1"/>
          </a:solidFill>
          <a:ln>
            <a:solidFill>
              <a:schemeClr val="tx1"/>
            </a:solid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08878" tIns="54439" rIns="108878" bIns="54439" numCol="1" rtlCol="0" anchor="ctr" anchorCtr="0" compatLnSpc="1">
            <a:prstTxWarp prst="textNoShape">
              <a:avLst/>
            </a:prstTxWarp>
          </a:bodyPr>
          <a:lstStyle/>
          <a:p>
            <a:pPr>
              <a:buClr>
                <a:srgbClr val="CC9900"/>
              </a:buClr>
            </a:pPr>
            <a:r>
              <a:rPr lang="zh-CN" altLang="en-US" sz="1400" dirty="0" smtClean="0">
                <a:solidFill>
                  <a:schemeClr val="tx1"/>
                </a:solidFill>
                <a:latin typeface="微软雅黑" pitchFamily="34" charset="-122"/>
                <a:ea typeface="微软雅黑" pitchFamily="34" charset="-122"/>
              </a:rPr>
              <a:t>基于设备的实时个性化推荐</a:t>
            </a:r>
          </a:p>
        </p:txBody>
      </p:sp>
      <p:sp>
        <p:nvSpPr>
          <p:cNvPr id="50" name="圆角矩形 49"/>
          <p:cNvSpPr/>
          <p:nvPr/>
        </p:nvSpPr>
        <p:spPr bwMode="auto">
          <a:xfrm>
            <a:off x="3316408" y="2356080"/>
            <a:ext cx="2311653" cy="432048"/>
          </a:xfrm>
          <a:prstGeom prst="roundRect">
            <a:avLst/>
          </a:prstGeom>
          <a:solidFill>
            <a:schemeClr val="bg1"/>
          </a:solidFill>
          <a:ln>
            <a:solidFill>
              <a:schemeClr val="tx1"/>
            </a:solid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08878" tIns="54439" rIns="108878" bIns="54439" numCol="1" rtlCol="0" anchor="ctr" anchorCtr="0" compatLnSpc="1">
            <a:prstTxWarp prst="textNoShape">
              <a:avLst/>
            </a:prstTxWarp>
          </a:bodyPr>
          <a:lstStyle/>
          <a:p>
            <a:pPr>
              <a:buClr>
                <a:srgbClr val="CC9900"/>
              </a:buClr>
            </a:pPr>
            <a:r>
              <a:rPr lang="zh-CN" altLang="en-US" sz="1400" dirty="0" smtClean="0">
                <a:solidFill>
                  <a:schemeClr val="tx1"/>
                </a:solidFill>
                <a:latin typeface="微软雅黑" pitchFamily="34" charset="-122"/>
                <a:ea typeface="微软雅黑" pitchFamily="34" charset="-122"/>
              </a:rPr>
              <a:t>基于互联网记录进行精准广告</a:t>
            </a:r>
          </a:p>
        </p:txBody>
      </p:sp>
      <p:sp>
        <p:nvSpPr>
          <p:cNvPr id="53" name="圆角矩形 52"/>
          <p:cNvSpPr/>
          <p:nvPr/>
        </p:nvSpPr>
        <p:spPr bwMode="auto">
          <a:xfrm>
            <a:off x="815627" y="3429000"/>
            <a:ext cx="4993854" cy="1080120"/>
          </a:xfrm>
          <a:prstGeom prst="roundRect">
            <a:avLst>
              <a:gd name="adj" fmla="val 6371"/>
            </a:avLst>
          </a:prstGeom>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accent1"/>
          </a:lnRef>
          <a:fillRef idx="2">
            <a:schemeClr val="accent1"/>
          </a:fillRef>
          <a:effectRef idx="1">
            <a:schemeClr val="accent1"/>
          </a:effectRef>
          <a:fontRef idx="minor">
            <a:schemeClr val="dk1"/>
          </a:fontRef>
        </p:style>
        <p:txBody>
          <a:bodyPr vert="horz" wrap="square" lIns="108878" tIns="54439" rIns="108878" bIns="54439" numCol="1" rtlCol="0" anchor="t" anchorCtr="0" compatLnSpc="1">
            <a:prstTxWarp prst="textNoShape">
              <a:avLst/>
            </a:prstTxWarp>
          </a:bodyPr>
          <a:lstStyle/>
          <a:p>
            <a:pPr defTabSz="1088776">
              <a:buClr>
                <a:srgbClr val="CC9900"/>
              </a:buClr>
              <a:buFont typeface="Wingdings" pitchFamily="2" charset="2"/>
              <a:buChar char="n"/>
            </a:pPr>
            <a:endParaRPr lang="zh-CN" altLang="en-US" sz="1400" dirty="0" smtClean="0">
              <a:solidFill>
                <a:schemeClr val="tx1"/>
              </a:solidFill>
              <a:latin typeface="微软雅黑" pitchFamily="34" charset="-122"/>
              <a:ea typeface="微软雅黑" pitchFamily="34" charset="-122"/>
            </a:endParaRPr>
          </a:p>
        </p:txBody>
      </p:sp>
      <p:sp>
        <p:nvSpPr>
          <p:cNvPr id="54" name="TextBox 53"/>
          <p:cNvSpPr txBox="1"/>
          <p:nvPr/>
        </p:nvSpPr>
        <p:spPr>
          <a:xfrm>
            <a:off x="900818" y="3512044"/>
            <a:ext cx="938028" cy="325385"/>
          </a:xfrm>
          <a:prstGeom prst="rect">
            <a:avLst/>
          </a:prstGeom>
          <a:noFill/>
        </p:spPr>
        <p:txBody>
          <a:bodyPr wrap="none" lIns="108878" tIns="54439" rIns="108878" bIns="54439" rtlCol="0">
            <a:spAutoFit/>
          </a:bodyPr>
          <a:lstStyle/>
          <a:p>
            <a:r>
              <a:rPr lang="zh-CN" altLang="en-US" sz="1400" dirty="0" smtClean="0">
                <a:solidFill>
                  <a:schemeClr val="tx1"/>
                </a:solidFill>
                <a:latin typeface="微软雅黑" pitchFamily="34" charset="-122"/>
                <a:ea typeface="微软雅黑" pitchFamily="34" charset="-122"/>
              </a:rPr>
              <a:t>产品分析</a:t>
            </a:r>
            <a:endParaRPr lang="zh-CN" altLang="en-US" sz="1400" dirty="0">
              <a:solidFill>
                <a:schemeClr val="tx1"/>
              </a:solidFill>
              <a:latin typeface="微软雅黑" pitchFamily="34" charset="-122"/>
              <a:ea typeface="微软雅黑" pitchFamily="34" charset="-122"/>
            </a:endParaRPr>
          </a:p>
        </p:txBody>
      </p:sp>
      <p:sp>
        <p:nvSpPr>
          <p:cNvPr id="55" name="圆角矩形 54"/>
          <p:cNvSpPr/>
          <p:nvPr/>
        </p:nvSpPr>
        <p:spPr bwMode="auto">
          <a:xfrm>
            <a:off x="4471610" y="3555599"/>
            <a:ext cx="1248464" cy="432048"/>
          </a:xfrm>
          <a:prstGeom prst="roundRect">
            <a:avLst/>
          </a:prstGeom>
          <a:solidFill>
            <a:schemeClr val="bg1"/>
          </a:solidFill>
          <a:ln>
            <a:solidFill>
              <a:schemeClr val="tx1"/>
            </a:solid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08878" tIns="54439" rIns="108878" bIns="54439" numCol="1" rtlCol="0" anchor="t" anchorCtr="0" compatLnSpc="1">
            <a:prstTxWarp prst="textNoShape">
              <a:avLst/>
            </a:prstTxWarp>
          </a:bodyPr>
          <a:lstStyle/>
          <a:p>
            <a:pPr>
              <a:buClr>
                <a:srgbClr val="CC9900"/>
              </a:buClr>
            </a:pPr>
            <a:r>
              <a:rPr lang="zh-CN" altLang="en-US" sz="1400" dirty="0" smtClean="0">
                <a:solidFill>
                  <a:schemeClr val="tx1"/>
                </a:solidFill>
                <a:latin typeface="微软雅黑" pitchFamily="34" charset="-122"/>
                <a:ea typeface="微软雅黑" pitchFamily="34" charset="-122"/>
              </a:rPr>
              <a:t>产品优化</a:t>
            </a:r>
          </a:p>
        </p:txBody>
      </p:sp>
      <p:sp>
        <p:nvSpPr>
          <p:cNvPr id="57" name="圆角矩形 56"/>
          <p:cNvSpPr/>
          <p:nvPr/>
        </p:nvSpPr>
        <p:spPr bwMode="auto">
          <a:xfrm>
            <a:off x="916563" y="4060568"/>
            <a:ext cx="2113240" cy="347660"/>
          </a:xfrm>
          <a:prstGeom prst="roundRect">
            <a:avLst/>
          </a:prstGeom>
          <a:solidFill>
            <a:schemeClr val="bg1"/>
          </a:solidFill>
          <a:ln>
            <a:solidFill>
              <a:schemeClr val="tx1"/>
            </a:solid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08878" tIns="54439" rIns="108878" bIns="54439" numCol="1" rtlCol="0" anchor="t" anchorCtr="0" compatLnSpc="1">
            <a:prstTxWarp prst="textNoShape">
              <a:avLst/>
            </a:prstTxWarp>
          </a:bodyPr>
          <a:lstStyle/>
          <a:p>
            <a:pPr>
              <a:buClr>
                <a:srgbClr val="CC9900"/>
              </a:buClr>
            </a:pPr>
            <a:r>
              <a:rPr lang="zh-CN" altLang="en-US" sz="1400" dirty="0" smtClean="0">
                <a:solidFill>
                  <a:schemeClr val="tx1"/>
                </a:solidFill>
                <a:latin typeface="微软雅黑" pitchFamily="34" charset="-122"/>
                <a:ea typeface="微软雅黑" pitchFamily="34" charset="-122"/>
              </a:rPr>
              <a:t>产品设计和开发</a:t>
            </a:r>
          </a:p>
        </p:txBody>
      </p:sp>
      <p:sp>
        <p:nvSpPr>
          <p:cNvPr id="58" name="圆角矩形 57"/>
          <p:cNvSpPr/>
          <p:nvPr/>
        </p:nvSpPr>
        <p:spPr bwMode="auto">
          <a:xfrm>
            <a:off x="1968057" y="3541952"/>
            <a:ext cx="1935207" cy="432048"/>
          </a:xfrm>
          <a:prstGeom prst="roundRect">
            <a:avLst/>
          </a:prstGeom>
          <a:solidFill>
            <a:schemeClr val="bg1"/>
          </a:solidFill>
          <a:ln>
            <a:solidFill>
              <a:schemeClr val="tx1"/>
            </a:solid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08878" tIns="54439" rIns="108878" bIns="54439" numCol="1" rtlCol="0" anchor="t" anchorCtr="0" compatLnSpc="1">
            <a:prstTxWarp prst="textNoShape">
              <a:avLst/>
            </a:prstTxWarp>
          </a:bodyPr>
          <a:lstStyle/>
          <a:p>
            <a:pPr>
              <a:buClr>
                <a:srgbClr val="CC9900"/>
              </a:buClr>
            </a:pPr>
            <a:r>
              <a:rPr lang="zh-CN" altLang="en-US" sz="1400" dirty="0" smtClean="0">
                <a:solidFill>
                  <a:schemeClr val="tx1"/>
                </a:solidFill>
                <a:latin typeface="微软雅黑" pitchFamily="34" charset="-122"/>
                <a:ea typeface="微软雅黑" pitchFamily="34" charset="-122"/>
              </a:rPr>
              <a:t>产品引入分析</a:t>
            </a:r>
          </a:p>
        </p:txBody>
      </p:sp>
      <p:sp>
        <p:nvSpPr>
          <p:cNvPr id="59" name="圆角矩形 58"/>
          <p:cNvSpPr/>
          <p:nvPr/>
        </p:nvSpPr>
        <p:spPr bwMode="auto">
          <a:xfrm>
            <a:off x="5101558" y="1027339"/>
            <a:ext cx="2496927" cy="288032"/>
          </a:xfrm>
          <a:prstGeom prst="roundRect">
            <a:avLst/>
          </a:prstGeom>
          <a:solidFill>
            <a:schemeClr val="bg1"/>
          </a:solidFill>
          <a:ln>
            <a:solidFill>
              <a:schemeClr val="tx1"/>
            </a:solid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08878" tIns="54439" rIns="108878" bIns="54439" numCol="1" rtlCol="0" anchor="t" anchorCtr="0" compatLnSpc="1">
            <a:prstTxWarp prst="textNoShape">
              <a:avLst/>
            </a:prstTxWarp>
          </a:bodyPr>
          <a:lstStyle/>
          <a:p>
            <a:pPr algn="ctr">
              <a:buClr>
                <a:srgbClr val="CC9900"/>
              </a:buClr>
            </a:pPr>
            <a:r>
              <a:rPr lang="zh-CN" altLang="en-US" sz="1400" dirty="0" smtClean="0">
                <a:solidFill>
                  <a:schemeClr val="tx1"/>
                </a:solidFill>
                <a:latin typeface="微软雅黑" pitchFamily="34" charset="-122"/>
                <a:ea typeface="微软雅黑" pitchFamily="34" charset="-122"/>
              </a:rPr>
              <a:t>广告</a:t>
            </a:r>
          </a:p>
        </p:txBody>
      </p:sp>
      <p:sp>
        <p:nvSpPr>
          <p:cNvPr id="63" name="圆角矩形 62"/>
          <p:cNvSpPr/>
          <p:nvPr/>
        </p:nvSpPr>
        <p:spPr bwMode="auto">
          <a:xfrm>
            <a:off x="6087082" y="3131608"/>
            <a:ext cx="1651200" cy="432048"/>
          </a:xfrm>
          <a:prstGeom prst="roundRect">
            <a:avLst/>
          </a:prstGeom>
          <a:solidFill>
            <a:schemeClr val="bg1"/>
          </a:solidFill>
          <a:ln>
            <a:solidFill>
              <a:schemeClr val="tx1"/>
            </a:solid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08878" tIns="54439" rIns="108878" bIns="54439" numCol="1" rtlCol="0" anchor="ctr" anchorCtr="0" compatLnSpc="1">
            <a:prstTxWarp prst="textNoShape">
              <a:avLst/>
            </a:prstTxWarp>
          </a:bodyPr>
          <a:lstStyle/>
          <a:p>
            <a:pPr>
              <a:buClr>
                <a:srgbClr val="CC9900"/>
              </a:buClr>
            </a:pPr>
            <a:r>
              <a:rPr lang="zh-CN" altLang="en-US" sz="1400" dirty="0" smtClean="0">
                <a:solidFill>
                  <a:schemeClr val="tx1"/>
                </a:solidFill>
                <a:latin typeface="微软雅黑" pitchFamily="34" charset="-122"/>
                <a:ea typeface="微软雅黑" pitchFamily="34" charset="-122"/>
              </a:rPr>
              <a:t>沉默用户（服务）主动关怀</a:t>
            </a:r>
          </a:p>
        </p:txBody>
      </p:sp>
      <p:sp>
        <p:nvSpPr>
          <p:cNvPr id="64" name="圆角矩形 63"/>
          <p:cNvSpPr/>
          <p:nvPr/>
        </p:nvSpPr>
        <p:spPr bwMode="auto">
          <a:xfrm>
            <a:off x="6097588" y="2572728"/>
            <a:ext cx="1632606" cy="420459"/>
          </a:xfrm>
          <a:prstGeom prst="roundRect">
            <a:avLst/>
          </a:prstGeom>
          <a:solidFill>
            <a:schemeClr val="bg1"/>
          </a:solidFill>
          <a:ln>
            <a:solidFill>
              <a:schemeClr val="tx1"/>
            </a:solid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08878" tIns="54439" rIns="108878" bIns="54439" numCol="1" rtlCol="0" anchor="ctr" anchorCtr="0" compatLnSpc="1">
            <a:prstTxWarp prst="textNoShape">
              <a:avLst/>
            </a:prstTxWarp>
          </a:bodyPr>
          <a:lstStyle/>
          <a:p>
            <a:pPr>
              <a:buClr>
                <a:srgbClr val="CC9900"/>
              </a:buClr>
            </a:pPr>
            <a:r>
              <a:rPr lang="zh-CN" altLang="en-US" sz="1400" dirty="0" smtClean="0">
                <a:solidFill>
                  <a:schemeClr val="tx1"/>
                </a:solidFill>
                <a:latin typeface="微软雅黑" pitchFamily="34" charset="-122"/>
                <a:ea typeface="微软雅黑" pitchFamily="34" charset="-122"/>
              </a:rPr>
              <a:t>客户自服务渠道效率分析</a:t>
            </a:r>
          </a:p>
        </p:txBody>
      </p:sp>
      <p:sp>
        <p:nvSpPr>
          <p:cNvPr id="65" name="圆角矩形 64"/>
          <p:cNvSpPr/>
          <p:nvPr/>
        </p:nvSpPr>
        <p:spPr bwMode="auto">
          <a:xfrm>
            <a:off x="8106950" y="2458918"/>
            <a:ext cx="1543958" cy="420459"/>
          </a:xfrm>
          <a:prstGeom prst="roundRect">
            <a:avLst/>
          </a:prstGeom>
          <a:solidFill>
            <a:schemeClr val="bg1"/>
          </a:solidFill>
          <a:ln>
            <a:solidFill>
              <a:schemeClr val="tx1"/>
            </a:solid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08878" tIns="54439" rIns="108878" bIns="54439" numCol="1" rtlCol="0" anchor="ctr" anchorCtr="0" compatLnSpc="1">
            <a:prstTxWarp prst="textNoShape">
              <a:avLst/>
            </a:prstTxWarp>
          </a:bodyPr>
          <a:lstStyle/>
          <a:p>
            <a:pPr>
              <a:buClr>
                <a:srgbClr val="CC9900"/>
              </a:buClr>
            </a:pPr>
            <a:r>
              <a:rPr lang="zh-CN" altLang="en-US" sz="1400" dirty="0" smtClean="0">
                <a:solidFill>
                  <a:schemeClr val="tx1"/>
                </a:solidFill>
                <a:latin typeface="微软雅黑" pitchFamily="34" charset="-122"/>
                <a:ea typeface="微软雅黑" pitchFamily="34" charset="-122"/>
              </a:rPr>
              <a:t>渠道和时间偏好分析</a:t>
            </a:r>
          </a:p>
        </p:txBody>
      </p:sp>
      <p:sp>
        <p:nvSpPr>
          <p:cNvPr id="66" name="圆角矩形 65"/>
          <p:cNvSpPr/>
          <p:nvPr/>
        </p:nvSpPr>
        <p:spPr bwMode="auto">
          <a:xfrm>
            <a:off x="8106950" y="3006831"/>
            <a:ext cx="1543958" cy="432048"/>
          </a:xfrm>
          <a:prstGeom prst="roundRect">
            <a:avLst/>
          </a:prstGeom>
          <a:solidFill>
            <a:schemeClr val="bg1"/>
          </a:solidFill>
          <a:ln>
            <a:solidFill>
              <a:schemeClr val="tx1"/>
            </a:solid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08878" tIns="54439" rIns="108878" bIns="54439" numCol="1" rtlCol="0" anchor="ctr" anchorCtr="0" compatLnSpc="1">
            <a:prstTxWarp prst="textNoShape">
              <a:avLst/>
            </a:prstTxWarp>
          </a:bodyPr>
          <a:lstStyle/>
          <a:p>
            <a:pPr>
              <a:buClr>
                <a:srgbClr val="CC9900"/>
              </a:buClr>
            </a:pPr>
            <a:r>
              <a:rPr lang="zh-CN" altLang="en-US" sz="1400" dirty="0" smtClean="0">
                <a:solidFill>
                  <a:schemeClr val="tx1"/>
                </a:solidFill>
                <a:latin typeface="微软雅黑" pitchFamily="34" charset="-122"/>
                <a:ea typeface="微软雅黑" pitchFamily="34" charset="-122"/>
              </a:rPr>
              <a:t>客户体验差的时候主动关怀</a:t>
            </a:r>
          </a:p>
        </p:txBody>
      </p:sp>
      <p:sp>
        <p:nvSpPr>
          <p:cNvPr id="67" name="圆角矩形 66"/>
          <p:cNvSpPr/>
          <p:nvPr/>
        </p:nvSpPr>
        <p:spPr bwMode="auto">
          <a:xfrm>
            <a:off x="8106950" y="3552688"/>
            <a:ext cx="1543958" cy="514348"/>
          </a:xfrm>
          <a:prstGeom prst="roundRect">
            <a:avLst/>
          </a:prstGeom>
          <a:solidFill>
            <a:schemeClr val="bg1"/>
          </a:solidFill>
          <a:ln>
            <a:solidFill>
              <a:schemeClr val="tx1"/>
            </a:solid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08878" tIns="54439" rIns="108878" bIns="54439" numCol="1" rtlCol="0" anchor="ctr" anchorCtr="0" compatLnSpc="1">
            <a:prstTxWarp prst="textNoShape">
              <a:avLst/>
            </a:prstTxWarp>
          </a:bodyPr>
          <a:lstStyle/>
          <a:p>
            <a:pPr>
              <a:buClr>
                <a:srgbClr val="CC9900"/>
              </a:buClr>
            </a:pPr>
            <a:r>
              <a:rPr lang="zh-CN" altLang="en-US" sz="1400" dirty="0" smtClean="0">
                <a:solidFill>
                  <a:schemeClr val="tx1"/>
                </a:solidFill>
                <a:latin typeface="微软雅黑" pitchFamily="34" charset="-122"/>
                <a:ea typeface="微软雅黑" pitchFamily="34" charset="-122"/>
              </a:rPr>
              <a:t>网络故障的时候主动关怀</a:t>
            </a:r>
          </a:p>
        </p:txBody>
      </p:sp>
      <p:sp>
        <p:nvSpPr>
          <p:cNvPr id="68" name="圆角矩形 67"/>
          <p:cNvSpPr/>
          <p:nvPr/>
        </p:nvSpPr>
        <p:spPr bwMode="auto">
          <a:xfrm>
            <a:off x="1968054" y="5667047"/>
            <a:ext cx="1728642" cy="348451"/>
          </a:xfrm>
          <a:prstGeom prst="roundRect">
            <a:avLst/>
          </a:prstGeom>
          <a:solidFill>
            <a:schemeClr val="bg1"/>
          </a:solidFill>
          <a:ln>
            <a:solidFill>
              <a:schemeClr val="tx1"/>
            </a:solid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08878" tIns="54439" rIns="108878" bIns="54439" numCol="1" rtlCol="0" anchor="ctr" anchorCtr="0" compatLnSpc="1">
            <a:prstTxWarp prst="textNoShape">
              <a:avLst/>
            </a:prstTxWarp>
          </a:bodyPr>
          <a:lstStyle/>
          <a:p>
            <a:pPr>
              <a:buClr>
                <a:srgbClr val="CC9900"/>
              </a:buClr>
            </a:pPr>
            <a:r>
              <a:rPr lang="zh-CN" altLang="en-US" sz="1400" dirty="0" smtClean="0">
                <a:solidFill>
                  <a:schemeClr val="tx1"/>
                </a:solidFill>
                <a:latin typeface="微软雅黑" pitchFamily="34" charset="-122"/>
                <a:ea typeface="微软雅黑" pitchFamily="34" charset="-122"/>
              </a:rPr>
              <a:t>市场分析</a:t>
            </a:r>
            <a:r>
              <a:rPr lang="en-US" altLang="zh-CN" sz="1400" dirty="0" smtClean="0">
                <a:solidFill>
                  <a:schemeClr val="tx1"/>
                </a:solidFill>
                <a:latin typeface="微软雅黑" pitchFamily="34" charset="-122"/>
                <a:ea typeface="微软雅黑" pitchFamily="34" charset="-122"/>
              </a:rPr>
              <a:t>&amp;</a:t>
            </a:r>
            <a:r>
              <a:rPr lang="zh-CN" altLang="en-US" sz="1400" dirty="0" smtClean="0">
                <a:solidFill>
                  <a:schemeClr val="tx1"/>
                </a:solidFill>
                <a:latin typeface="微软雅黑" pitchFamily="34" charset="-122"/>
                <a:ea typeface="微软雅黑" pitchFamily="34" charset="-122"/>
              </a:rPr>
              <a:t>监控</a:t>
            </a:r>
          </a:p>
        </p:txBody>
      </p:sp>
      <p:sp>
        <p:nvSpPr>
          <p:cNvPr id="21" name="圆角矩形 20"/>
          <p:cNvSpPr/>
          <p:nvPr/>
        </p:nvSpPr>
        <p:spPr bwMode="auto">
          <a:xfrm>
            <a:off x="3252967" y="4077073"/>
            <a:ext cx="2451807" cy="348451"/>
          </a:xfrm>
          <a:prstGeom prst="roundRect">
            <a:avLst/>
          </a:prstGeom>
          <a:solidFill>
            <a:schemeClr val="bg1"/>
          </a:solidFill>
          <a:ln>
            <a:solidFill>
              <a:schemeClr val="tx1"/>
            </a:solid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108878" tIns="54439" rIns="108878" bIns="54439" numCol="1" rtlCol="0" anchor="t" anchorCtr="0" compatLnSpc="1">
            <a:prstTxWarp prst="textNoShape">
              <a:avLst/>
            </a:prstTxWarp>
          </a:bodyPr>
          <a:lstStyle/>
          <a:p>
            <a:pPr>
              <a:buClr>
                <a:srgbClr val="CC9900"/>
              </a:buClr>
            </a:pPr>
            <a:r>
              <a:rPr lang="zh-CN" altLang="en-US" sz="1400" dirty="0" smtClean="0">
                <a:solidFill>
                  <a:schemeClr val="tx1"/>
                </a:solidFill>
                <a:latin typeface="微软雅黑" pitchFamily="34" charset="-122"/>
                <a:ea typeface="微软雅黑" pitchFamily="34" charset="-122"/>
              </a:rPr>
              <a:t>客户对产品的购买概率分析</a:t>
            </a:r>
          </a:p>
        </p:txBody>
      </p:sp>
      <p:sp>
        <p:nvSpPr>
          <p:cNvPr id="48" name="TextBox 47"/>
          <p:cNvSpPr txBox="1"/>
          <p:nvPr/>
        </p:nvSpPr>
        <p:spPr>
          <a:xfrm>
            <a:off x="901700" y="1041400"/>
            <a:ext cx="1082348" cy="307777"/>
          </a:xfrm>
          <a:prstGeom prst="rect">
            <a:avLst/>
          </a:prstGeom>
          <a:noFill/>
        </p:spPr>
        <p:txBody>
          <a:bodyPr wrap="none" rtlCol="0">
            <a:spAutoFit/>
          </a:bodyPr>
          <a:lstStyle/>
          <a:p>
            <a:pPr>
              <a:buNone/>
            </a:pPr>
            <a:r>
              <a:rPr lang="zh-CN" altLang="en-US" sz="1400" dirty="0" smtClean="0">
                <a:solidFill>
                  <a:schemeClr val="tx1"/>
                </a:solidFill>
                <a:latin typeface="+mn-ea"/>
                <a:ea typeface="+mn-ea"/>
              </a:rPr>
              <a:t>数据货币化</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4964" y="188645"/>
            <a:ext cx="11112036" cy="589189"/>
          </a:xfrm>
          <a:noFill/>
          <a:ln w="9525" algn="ctr">
            <a:noFill/>
            <a:miter lim="800000"/>
            <a:headEnd/>
            <a:tailEnd/>
          </a:ln>
          <a:effectLst/>
        </p:spPr>
        <p:txBody>
          <a:bodyPr vert="horz" wrap="square" lIns="0" tIns="40040" rIns="80082" bIns="40040" numCol="1" anchor="ctr" anchorCtr="0" compatLnSpc="1">
            <a:prstTxWarp prst="textNoShape">
              <a:avLst/>
            </a:prstTxWarp>
          </a:bodyPr>
          <a:lstStyle/>
          <a:p>
            <a:pPr>
              <a:defRPr/>
            </a:pPr>
            <a:r>
              <a:rPr lang="zh-CN" altLang="en-US" dirty="0" smtClean="0">
                <a:solidFill>
                  <a:srgbClr val="C00000"/>
                </a:solidFill>
                <a:latin typeface="微软雅黑" pitchFamily="34" charset="-122"/>
                <a:ea typeface="微软雅黑" pitchFamily="34" charset="-122"/>
                <a:cs typeface="Arial" pitchFamily="34" charset="0"/>
                <a:sym typeface="Lucida Grande"/>
              </a:rPr>
              <a:t>电信领域的数据挖掘技术需求</a:t>
            </a:r>
          </a:p>
        </p:txBody>
      </p:sp>
      <p:sp>
        <p:nvSpPr>
          <p:cNvPr id="61" name="TextBox 60"/>
          <p:cNvSpPr txBox="1"/>
          <p:nvPr/>
        </p:nvSpPr>
        <p:spPr>
          <a:xfrm>
            <a:off x="1104901" y="1231900"/>
            <a:ext cx="9410700" cy="3477875"/>
          </a:xfrm>
          <a:prstGeom prst="rect">
            <a:avLst/>
          </a:prstGeom>
          <a:noFill/>
        </p:spPr>
        <p:txBody>
          <a:bodyPr wrap="square" rtlCol="0">
            <a:spAutoFit/>
          </a:bodyPr>
          <a:lstStyle/>
          <a:p>
            <a:pPr>
              <a:buNone/>
            </a:pPr>
            <a:r>
              <a:rPr lang="zh-CN" altLang="en-US" sz="2000" dirty="0" smtClean="0">
                <a:solidFill>
                  <a:schemeClr val="tx1"/>
                </a:solidFill>
                <a:latin typeface="+mn-ea"/>
                <a:ea typeface="+mn-ea"/>
              </a:rPr>
              <a:t>数据源：</a:t>
            </a:r>
            <a:endParaRPr lang="en-US" altLang="zh-CN" sz="2000" dirty="0" smtClean="0">
              <a:solidFill>
                <a:schemeClr val="tx1"/>
              </a:solidFill>
              <a:latin typeface="+mn-ea"/>
              <a:ea typeface="+mn-ea"/>
            </a:endParaRPr>
          </a:p>
          <a:p>
            <a:pPr>
              <a:buNone/>
            </a:pPr>
            <a:r>
              <a:rPr lang="zh-CN" altLang="en-US" sz="2000" dirty="0" smtClean="0">
                <a:solidFill>
                  <a:schemeClr val="tx1"/>
                </a:solidFill>
                <a:latin typeface="+mn-ea"/>
                <a:ea typeface="+mn-ea"/>
              </a:rPr>
              <a:t>运营商的业务数据，互联网公开数据，</a:t>
            </a:r>
            <a:endParaRPr lang="en-US" altLang="zh-CN" sz="2000" dirty="0" smtClean="0">
              <a:solidFill>
                <a:schemeClr val="tx1"/>
              </a:solidFill>
              <a:latin typeface="+mn-ea"/>
              <a:ea typeface="+mn-ea"/>
            </a:endParaRPr>
          </a:p>
          <a:p>
            <a:r>
              <a:rPr lang="zh-CN" altLang="en-US" sz="2000" dirty="0" smtClean="0">
                <a:solidFill>
                  <a:schemeClr val="tx1"/>
                </a:solidFill>
                <a:latin typeface="+mn-ea"/>
                <a:ea typeface="+mn-ea"/>
              </a:rPr>
              <a:t>数据类型：</a:t>
            </a:r>
            <a:endParaRPr lang="en-US" altLang="zh-CN" sz="2000" dirty="0" smtClean="0">
              <a:solidFill>
                <a:schemeClr val="tx1"/>
              </a:solidFill>
              <a:latin typeface="+mn-ea"/>
              <a:ea typeface="+mn-ea"/>
            </a:endParaRPr>
          </a:p>
          <a:p>
            <a:r>
              <a:rPr lang="zh-CN" altLang="en-US" sz="2000" dirty="0" smtClean="0">
                <a:solidFill>
                  <a:schemeClr val="tx1"/>
                </a:solidFill>
                <a:latin typeface="+mn-ea"/>
                <a:ea typeface="+mn-ea"/>
              </a:rPr>
              <a:t>业务的格式化数据如话单，业务办理日志；互联网的半结构化数据如网页和非结构化数据如图片，评论</a:t>
            </a:r>
            <a:endParaRPr lang="en-US" altLang="zh-CN" sz="2000" dirty="0" smtClean="0">
              <a:solidFill>
                <a:schemeClr val="tx1"/>
              </a:solidFill>
              <a:latin typeface="+mn-ea"/>
              <a:ea typeface="+mn-ea"/>
            </a:endParaRPr>
          </a:p>
          <a:p>
            <a:r>
              <a:rPr lang="zh-CN" altLang="en-US" sz="2000" dirty="0" smtClean="0">
                <a:solidFill>
                  <a:schemeClr val="tx1"/>
                </a:solidFill>
                <a:latin typeface="+mn-ea"/>
                <a:ea typeface="+mn-ea"/>
              </a:rPr>
              <a:t>数据规模：</a:t>
            </a:r>
            <a:endParaRPr lang="en-US" altLang="zh-CN" sz="2000" dirty="0" smtClean="0">
              <a:solidFill>
                <a:schemeClr val="tx1"/>
              </a:solidFill>
              <a:latin typeface="+mn-ea"/>
              <a:ea typeface="+mn-ea"/>
            </a:endParaRPr>
          </a:p>
          <a:p>
            <a:r>
              <a:rPr lang="zh-CN" altLang="en-US" sz="2000" dirty="0" smtClean="0">
                <a:solidFill>
                  <a:schemeClr val="tx1"/>
                </a:solidFill>
                <a:latin typeface="+mn-ea"/>
                <a:ea typeface="+mn-ea"/>
              </a:rPr>
              <a:t>运营商业务每天超过</a:t>
            </a:r>
            <a:r>
              <a:rPr lang="en-US" altLang="zh-CN" sz="2000" dirty="0" smtClean="0">
                <a:solidFill>
                  <a:schemeClr val="tx1"/>
                </a:solidFill>
                <a:latin typeface="+mn-ea"/>
                <a:ea typeface="+mn-ea"/>
              </a:rPr>
              <a:t>10</a:t>
            </a:r>
            <a:r>
              <a:rPr lang="zh-CN" altLang="en-US" sz="2000" dirty="0" smtClean="0">
                <a:solidFill>
                  <a:schemeClr val="tx1"/>
                </a:solidFill>
                <a:latin typeface="+mn-ea"/>
                <a:ea typeface="+mn-ea"/>
              </a:rPr>
              <a:t>个</a:t>
            </a:r>
            <a:r>
              <a:rPr lang="en-US" altLang="zh-CN" sz="2000" dirty="0" smtClean="0">
                <a:solidFill>
                  <a:schemeClr val="tx1"/>
                </a:solidFill>
                <a:latin typeface="+mn-ea"/>
                <a:ea typeface="+mn-ea"/>
              </a:rPr>
              <a:t>TB</a:t>
            </a:r>
          </a:p>
          <a:p>
            <a:r>
              <a:rPr lang="zh-CN" altLang="en-US" sz="2000" dirty="0" smtClean="0">
                <a:solidFill>
                  <a:schemeClr val="tx1"/>
                </a:solidFill>
                <a:latin typeface="+mn-ea"/>
                <a:ea typeface="+mn-ea"/>
              </a:rPr>
              <a:t>实时性：</a:t>
            </a:r>
            <a:endParaRPr lang="en-US" altLang="zh-CN" sz="2000" dirty="0" smtClean="0">
              <a:solidFill>
                <a:schemeClr val="tx1"/>
              </a:solidFill>
              <a:latin typeface="+mn-ea"/>
              <a:ea typeface="+mn-ea"/>
            </a:endParaRPr>
          </a:p>
          <a:p>
            <a:pPr>
              <a:buNone/>
            </a:pPr>
            <a:r>
              <a:rPr lang="zh-CN" altLang="en-US" sz="2000" dirty="0" smtClean="0">
                <a:solidFill>
                  <a:schemeClr val="tx1"/>
                </a:solidFill>
                <a:latin typeface="+mn-ea"/>
                <a:ea typeface="+mn-ea"/>
              </a:rPr>
              <a:t>按月、按天、准实时多种情况并存</a:t>
            </a:r>
            <a:endParaRPr lang="en-US" altLang="zh-CN" sz="2000" dirty="0" smtClean="0">
              <a:solidFill>
                <a:schemeClr val="tx1"/>
              </a:solidFill>
              <a:latin typeface="+mn-ea"/>
              <a:ea typeface="+mn-ea"/>
            </a:endParaRPr>
          </a:p>
          <a:p>
            <a:pPr>
              <a:buNone/>
            </a:pPr>
            <a:r>
              <a:rPr lang="zh-CN" altLang="en-US" sz="2000" dirty="0" smtClean="0">
                <a:solidFill>
                  <a:schemeClr val="tx1"/>
                </a:solidFill>
                <a:latin typeface="+mn-ea"/>
                <a:ea typeface="+mn-ea"/>
              </a:rPr>
              <a:t>分析类型：</a:t>
            </a:r>
            <a:endParaRPr lang="en-US" altLang="zh-CN" sz="2000" dirty="0" smtClean="0">
              <a:solidFill>
                <a:schemeClr val="tx1"/>
              </a:solidFill>
              <a:latin typeface="+mn-ea"/>
              <a:ea typeface="+mn-ea"/>
            </a:endParaRPr>
          </a:p>
          <a:p>
            <a:pPr>
              <a:buNone/>
            </a:pPr>
            <a:r>
              <a:rPr lang="zh-CN" altLang="en-US" sz="2000" dirty="0" smtClean="0">
                <a:solidFill>
                  <a:schemeClr val="tx1"/>
                </a:solidFill>
                <a:latin typeface="+mn-ea"/>
                <a:ea typeface="+mn-ea"/>
              </a:rPr>
              <a:t>分类，聚类，预测，社交网络分析，非结构化数据特征提取</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ChangeArrowheads="1"/>
          </p:cNvSpPr>
          <p:nvPr/>
        </p:nvSpPr>
        <p:spPr bwMode="auto">
          <a:xfrm>
            <a:off x="-12689" y="2534946"/>
            <a:ext cx="12195167" cy="899501"/>
          </a:xfrm>
          <a:prstGeom prst="rect">
            <a:avLst/>
          </a:prstGeom>
          <a:gradFill flip="none" rotWithShape="1">
            <a:gsLst>
              <a:gs pos="0">
                <a:srgbClr val="FFF200"/>
              </a:gs>
              <a:gs pos="45000">
                <a:srgbClr val="FF7A00"/>
              </a:gs>
              <a:gs pos="70000">
                <a:srgbClr val="FF0300"/>
              </a:gs>
              <a:gs pos="100000">
                <a:srgbClr val="4D0808"/>
              </a:gs>
            </a:gsLst>
            <a:lin ang="10800000" scaled="1"/>
            <a:tileRect/>
          </a:gradFill>
          <a:ln w="6350" algn="ctr">
            <a:noFill/>
            <a:miter lim="800000"/>
            <a:headEnd/>
            <a:tailEnd/>
          </a:ln>
          <a:effectLst>
            <a:outerShdw blurRad="50800" dist="38100" dir="2700000" algn="tl" rotWithShape="0">
              <a:prstClr val="black">
                <a:alpha val="40000"/>
              </a:prstClr>
            </a:outerShdw>
          </a:effectLst>
        </p:spPr>
        <p:txBody>
          <a:bodyPr lIns="0" tIns="0" rIns="0" bIns="0" anchor="ctr"/>
          <a:lstStyle/>
          <a:p>
            <a:pPr algn="l">
              <a:spcBef>
                <a:spcPct val="0"/>
              </a:spcBef>
              <a:defRPr/>
            </a:pPr>
            <a:endParaRPr lang="zh-CN" altLang="en-US" sz="1500" dirty="0">
              <a:solidFill>
                <a:srgbClr val="000000"/>
              </a:solidFill>
              <a:latin typeface="Arial" pitchFamily="34" charset="0"/>
              <a:ea typeface="华文细黑" pitchFamily="2" charset="-122"/>
              <a:cs typeface="Arial" pitchFamily="34" charset="0"/>
            </a:endParaRPr>
          </a:p>
        </p:txBody>
      </p:sp>
      <p:sp>
        <p:nvSpPr>
          <p:cNvPr id="4" name="矩形 23"/>
          <p:cNvSpPr txBox="1">
            <a:spLocks noChangeArrowheads="1"/>
          </p:cNvSpPr>
          <p:nvPr/>
        </p:nvSpPr>
        <p:spPr bwMode="auto">
          <a:xfrm>
            <a:off x="1007797" y="683070"/>
            <a:ext cx="10179584" cy="6309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0" tIns="0" rIns="102721" bIns="0" anchor="ctr">
            <a:spAutoFit/>
          </a:bodyPr>
          <a:lstStyle>
            <a:lvl1pPr defTabSz="801688" eaLnBrk="0" hangingPunct="0">
              <a:defRPr>
                <a:solidFill>
                  <a:schemeClr val="tx1"/>
                </a:solidFill>
                <a:latin typeface="Calibri" pitchFamily="34" charset="0"/>
                <a:ea typeface="宋体" pitchFamily="2" charset="-122"/>
              </a:defRPr>
            </a:lvl1pPr>
            <a:lvl2pPr marL="742950" indent="-285750" defTabSz="801688" eaLnBrk="0" hangingPunct="0">
              <a:defRPr>
                <a:solidFill>
                  <a:schemeClr val="tx1"/>
                </a:solidFill>
                <a:latin typeface="Calibri" pitchFamily="34" charset="0"/>
                <a:ea typeface="宋体" pitchFamily="2" charset="-122"/>
              </a:defRPr>
            </a:lvl2pPr>
            <a:lvl3pPr marL="1143000" indent="-228600" defTabSz="801688" eaLnBrk="0" hangingPunct="0">
              <a:defRPr>
                <a:solidFill>
                  <a:schemeClr val="tx1"/>
                </a:solidFill>
                <a:latin typeface="Calibri" pitchFamily="34" charset="0"/>
                <a:ea typeface="宋体" pitchFamily="2" charset="-122"/>
              </a:defRPr>
            </a:lvl3pPr>
            <a:lvl4pPr marL="1600200" indent="-228600" defTabSz="801688" eaLnBrk="0" hangingPunct="0">
              <a:defRPr>
                <a:solidFill>
                  <a:schemeClr val="tx1"/>
                </a:solidFill>
                <a:latin typeface="Calibri" pitchFamily="34" charset="0"/>
                <a:ea typeface="宋体" pitchFamily="2" charset="-122"/>
              </a:defRPr>
            </a:lvl4pPr>
            <a:lvl5pPr marL="2057400" indent="-228600" defTabSz="801688" eaLnBrk="0" hangingPunct="0">
              <a:defRPr>
                <a:solidFill>
                  <a:schemeClr val="tx1"/>
                </a:solidFill>
                <a:latin typeface="Calibri" pitchFamily="34" charset="0"/>
                <a:ea typeface="宋体" pitchFamily="2" charset="-122"/>
              </a:defRPr>
            </a:lvl5pPr>
            <a:lvl6pPr marL="2514600" indent="-228600" defTabSz="801688"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801688"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801688"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801688"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4100" b="1" dirty="0">
                <a:solidFill>
                  <a:srgbClr val="990000"/>
                </a:solidFill>
                <a:latin typeface="FrutigerNext LT Medium" pitchFamily="34" charset="0"/>
                <a:ea typeface="黑体" pitchFamily="49" charset="-122"/>
              </a:rPr>
              <a:t>目录</a:t>
            </a:r>
          </a:p>
        </p:txBody>
      </p:sp>
      <p:sp>
        <p:nvSpPr>
          <p:cNvPr id="8" name="TextBox 8"/>
          <p:cNvSpPr txBox="1">
            <a:spLocks noChangeArrowheads="1"/>
          </p:cNvSpPr>
          <p:nvPr/>
        </p:nvSpPr>
        <p:spPr bwMode="auto">
          <a:xfrm>
            <a:off x="1705106" y="1437493"/>
            <a:ext cx="9649063" cy="2954655"/>
          </a:xfrm>
          <a:prstGeom prst="rect">
            <a:avLst/>
          </a:prstGeom>
          <a:noFill/>
          <a:ln w="9525">
            <a:noFill/>
            <a:miter lim="800000"/>
            <a:headEnd/>
            <a:tailEnd/>
          </a:ln>
        </p:spPr>
        <p:txBody>
          <a:bodyPr wrap="square">
            <a:spAutoFit/>
          </a:bodyPr>
          <a:lstStyle/>
          <a:p>
            <a:pPr marL="732418" indent="-732418" defTabSz="1027422">
              <a:lnSpc>
                <a:spcPct val="200000"/>
              </a:lnSpc>
              <a:buSzPct val="100000"/>
              <a:buFont typeface="+mj-ea"/>
              <a:buAutoNum type="ea1JpnChsDbPeriod"/>
            </a:pPr>
            <a:r>
              <a:rPr lang="zh-CN" altLang="en-US" sz="3100" dirty="0" smtClean="0">
                <a:solidFill>
                  <a:schemeClr val="tx1"/>
                </a:solidFill>
                <a:latin typeface="微软雅黑" pitchFamily="34" charset="-122"/>
                <a:ea typeface="微软雅黑" pitchFamily="34" charset="-122"/>
                <a:cs typeface="Arial" pitchFamily="34" charset="0"/>
              </a:rPr>
              <a:t>电信领域的数据挖掘场景</a:t>
            </a:r>
            <a:endParaRPr lang="en-US" altLang="zh-CN" sz="3100" dirty="0" smtClean="0">
              <a:solidFill>
                <a:schemeClr val="tx1"/>
              </a:solidFill>
              <a:latin typeface="微软雅黑" pitchFamily="34" charset="-122"/>
              <a:ea typeface="微软雅黑" pitchFamily="34" charset="-122"/>
              <a:cs typeface="Arial" pitchFamily="34" charset="0"/>
            </a:endParaRPr>
          </a:p>
          <a:p>
            <a:pPr marL="732418" indent="-732418" defTabSz="1027422">
              <a:lnSpc>
                <a:spcPct val="200000"/>
              </a:lnSpc>
              <a:buSzPct val="100000"/>
              <a:buFont typeface="+mj-ea"/>
              <a:buAutoNum type="ea1JpnChsDbPeriod"/>
            </a:pPr>
            <a:r>
              <a:rPr lang="zh-CN" altLang="en-US" sz="3100" dirty="0" smtClean="0">
                <a:latin typeface="微软雅黑" pitchFamily="34" charset="-122"/>
                <a:ea typeface="微软雅黑" pitchFamily="34" charset="-122"/>
                <a:cs typeface="Arial" pitchFamily="34" charset="0"/>
              </a:rPr>
              <a:t>华为的</a:t>
            </a:r>
            <a:r>
              <a:rPr lang="en-US" altLang="zh-CN" sz="3100" dirty="0" smtClean="0">
                <a:latin typeface="微软雅黑" pitchFamily="34" charset="-122"/>
                <a:ea typeface="微软雅黑" pitchFamily="34" charset="-122"/>
                <a:cs typeface="Arial" pitchFamily="34" charset="0"/>
              </a:rPr>
              <a:t>Spark</a:t>
            </a:r>
            <a:r>
              <a:rPr lang="zh-CN" altLang="en-US" sz="3100" dirty="0" smtClean="0">
                <a:latin typeface="微软雅黑" pitchFamily="34" charset="-122"/>
                <a:ea typeface="微软雅黑" pitchFamily="34" charset="-122"/>
                <a:cs typeface="Arial" pitchFamily="34" charset="0"/>
              </a:rPr>
              <a:t>技术实践</a:t>
            </a:r>
            <a:endParaRPr lang="en-US" altLang="zh-CN" sz="3100" dirty="0" smtClean="0">
              <a:latin typeface="微软雅黑" pitchFamily="34" charset="-122"/>
              <a:ea typeface="微软雅黑" pitchFamily="34" charset="-122"/>
              <a:cs typeface="Arial" pitchFamily="34" charset="0"/>
            </a:endParaRPr>
          </a:p>
          <a:p>
            <a:pPr marL="732418" indent="-732418" defTabSz="1027422">
              <a:lnSpc>
                <a:spcPct val="200000"/>
              </a:lnSpc>
              <a:buSzPct val="100000"/>
              <a:buFont typeface="+mj-ea"/>
              <a:buAutoNum type="ea1JpnChsDbPeriod"/>
            </a:pPr>
            <a:r>
              <a:rPr lang="zh-CN" altLang="en-US" sz="3100" dirty="0" smtClean="0">
                <a:solidFill>
                  <a:schemeClr val="tx1"/>
                </a:solidFill>
                <a:latin typeface="微软雅黑" pitchFamily="34" charset="-122"/>
                <a:ea typeface="微软雅黑" pitchFamily="34" charset="-122"/>
                <a:cs typeface="Arial" pitchFamily="34" charset="0"/>
              </a:rPr>
              <a:t>数据挖掘技术展望</a:t>
            </a:r>
            <a:endParaRPr lang="en-US" altLang="zh-CN" sz="3100" dirty="0" smtClean="0">
              <a:solidFill>
                <a:schemeClr val="tx1"/>
              </a:solidFill>
              <a:latin typeface="微软雅黑" pitchFamily="34" charset="-122"/>
              <a:ea typeface="微软雅黑" pitchFamily="34" charset="-122"/>
              <a:cs typeface="Arial" pitchFamily="34" charset="0"/>
            </a:endParaRPr>
          </a:p>
        </p:txBody>
      </p:sp>
    </p:spTree>
  </p:cSld>
  <p:clrMapOvr>
    <a:masterClrMapping/>
  </p:clrMapOvr>
  <p:transition>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4964" y="188645"/>
            <a:ext cx="11112036" cy="589189"/>
          </a:xfrm>
          <a:noFill/>
          <a:ln w="9525" algn="ctr">
            <a:noFill/>
            <a:miter lim="800000"/>
            <a:headEnd/>
            <a:tailEnd/>
          </a:ln>
          <a:effectLst/>
        </p:spPr>
        <p:txBody>
          <a:bodyPr vert="horz" wrap="square" lIns="0" tIns="40040" rIns="80082" bIns="40040" numCol="1" anchor="ctr" anchorCtr="0" compatLnSpc="1">
            <a:prstTxWarp prst="textNoShape">
              <a:avLst/>
            </a:prstTxWarp>
          </a:bodyPr>
          <a:lstStyle/>
          <a:p>
            <a:pPr>
              <a:defRPr/>
            </a:pPr>
            <a:r>
              <a:rPr lang="zh-CN" altLang="en-US" dirty="0" smtClean="0">
                <a:solidFill>
                  <a:srgbClr val="C00000"/>
                </a:solidFill>
                <a:latin typeface="微软雅黑" pitchFamily="34" charset="-122"/>
                <a:ea typeface="微软雅黑" pitchFamily="34" charset="-122"/>
                <a:cs typeface="Arial" pitchFamily="34" charset="0"/>
                <a:sym typeface="Lucida Grande"/>
              </a:rPr>
              <a:t>华为的数据挖掘技术实践历程</a:t>
            </a:r>
          </a:p>
        </p:txBody>
      </p:sp>
      <p:cxnSp>
        <p:nvCxnSpPr>
          <p:cNvPr id="5" name="直接箭头连接符 4"/>
          <p:cNvCxnSpPr/>
          <p:nvPr/>
        </p:nvCxnSpPr>
        <p:spPr bwMode="auto">
          <a:xfrm>
            <a:off x="761592" y="2754556"/>
            <a:ext cx="10519183" cy="14044"/>
          </a:xfrm>
          <a:prstGeom prst="straightConnector1">
            <a:avLst/>
          </a:prstGeom>
          <a:ln>
            <a:tailEnd type="arrow"/>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6" name="等腰三角形 5"/>
          <p:cNvSpPr/>
          <p:nvPr/>
        </p:nvSpPr>
        <p:spPr bwMode="auto">
          <a:xfrm>
            <a:off x="1665714" y="2754556"/>
            <a:ext cx="268206" cy="341450"/>
          </a:xfrm>
          <a:prstGeom prst="triangle">
            <a:avLst/>
          </a:prstGeom>
          <a:solidFill>
            <a:srgbClr val="00B0F0"/>
          </a:solid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smtClean="0">
              <a:ln>
                <a:noFill/>
              </a:ln>
              <a:solidFill>
                <a:schemeClr val="tx1"/>
              </a:solidFill>
              <a:effectLst/>
              <a:latin typeface="Arial" charset="0"/>
              <a:ea typeface="宋体" charset="-122"/>
            </a:endParaRPr>
          </a:p>
        </p:txBody>
      </p:sp>
      <p:sp>
        <p:nvSpPr>
          <p:cNvPr id="7" name="TextBox 6"/>
          <p:cNvSpPr txBox="1"/>
          <p:nvPr/>
        </p:nvSpPr>
        <p:spPr>
          <a:xfrm>
            <a:off x="1256301" y="3121405"/>
            <a:ext cx="1011815" cy="400110"/>
          </a:xfrm>
          <a:prstGeom prst="rect">
            <a:avLst/>
          </a:prstGeom>
          <a:noFill/>
        </p:spPr>
        <p:txBody>
          <a:bodyPr wrap="none" rtlCol="0">
            <a:spAutoFit/>
          </a:bodyPr>
          <a:lstStyle/>
          <a:p>
            <a:r>
              <a:rPr lang="en-US" altLang="zh-CN" sz="2000" dirty="0" smtClean="0">
                <a:solidFill>
                  <a:schemeClr val="tx1"/>
                </a:solidFill>
              </a:rPr>
              <a:t>2009</a:t>
            </a:r>
            <a:r>
              <a:rPr lang="zh-CN" altLang="en-US" sz="2000" dirty="0" smtClean="0">
                <a:solidFill>
                  <a:schemeClr val="tx1"/>
                </a:solidFill>
              </a:rPr>
              <a:t>年</a:t>
            </a:r>
            <a:endParaRPr lang="zh-CN" altLang="en-US" sz="2000" dirty="0">
              <a:solidFill>
                <a:schemeClr val="tx1"/>
              </a:solidFill>
            </a:endParaRPr>
          </a:p>
        </p:txBody>
      </p:sp>
      <p:sp>
        <p:nvSpPr>
          <p:cNvPr id="8" name="TextBox 7"/>
          <p:cNvSpPr txBox="1"/>
          <p:nvPr/>
        </p:nvSpPr>
        <p:spPr>
          <a:xfrm>
            <a:off x="304800" y="2769475"/>
            <a:ext cx="960519" cy="492443"/>
          </a:xfrm>
          <a:prstGeom prst="rect">
            <a:avLst/>
          </a:prstGeom>
          <a:noFill/>
        </p:spPr>
        <p:txBody>
          <a:bodyPr wrap="none" rtlCol="0">
            <a:spAutoFit/>
          </a:bodyPr>
          <a:lstStyle/>
          <a:p>
            <a:r>
              <a:rPr lang="en-US" altLang="zh-CN" dirty="0" smtClean="0">
                <a:solidFill>
                  <a:schemeClr val="tx1"/>
                </a:solidFill>
              </a:rPr>
              <a:t>SAS</a:t>
            </a:r>
            <a:r>
              <a:rPr lang="zh-CN" altLang="en-US" dirty="0" smtClean="0">
                <a:solidFill>
                  <a:schemeClr val="tx1"/>
                </a:solidFill>
              </a:rPr>
              <a:t>、</a:t>
            </a:r>
            <a:endParaRPr lang="en-US" altLang="zh-CN" dirty="0" smtClean="0">
              <a:solidFill>
                <a:schemeClr val="tx1"/>
              </a:solidFill>
            </a:endParaRPr>
          </a:p>
          <a:p>
            <a:r>
              <a:rPr lang="en-US" altLang="zh-CN" dirty="0" smtClean="0">
                <a:solidFill>
                  <a:schemeClr val="tx1"/>
                </a:solidFill>
              </a:rPr>
              <a:t>SPSS</a:t>
            </a:r>
            <a:r>
              <a:rPr lang="zh-CN" altLang="en-US" dirty="0" smtClean="0">
                <a:solidFill>
                  <a:schemeClr val="tx1"/>
                </a:solidFill>
              </a:rPr>
              <a:t>建模</a:t>
            </a:r>
            <a:endParaRPr lang="zh-CN" altLang="en-US" dirty="0">
              <a:solidFill>
                <a:schemeClr val="tx1"/>
              </a:solidFill>
            </a:endParaRPr>
          </a:p>
        </p:txBody>
      </p:sp>
      <p:sp>
        <p:nvSpPr>
          <p:cNvPr id="12" name="等腰三角形 11"/>
          <p:cNvSpPr/>
          <p:nvPr/>
        </p:nvSpPr>
        <p:spPr bwMode="auto">
          <a:xfrm>
            <a:off x="9423179" y="2754556"/>
            <a:ext cx="268206" cy="341450"/>
          </a:xfrm>
          <a:prstGeom prst="triangle">
            <a:avLst/>
          </a:prstGeom>
          <a:solidFill>
            <a:srgbClr val="00B0F0"/>
          </a:solid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000" b="0" i="0" u="none" strike="noStrike" cap="none" normalizeH="0" baseline="0" smtClean="0">
              <a:ln>
                <a:noFill/>
              </a:ln>
              <a:solidFill>
                <a:schemeClr val="tx1"/>
              </a:solidFill>
              <a:effectLst/>
              <a:latin typeface="Arial" charset="0"/>
              <a:ea typeface="宋体" charset="-122"/>
            </a:endParaRPr>
          </a:p>
        </p:txBody>
      </p:sp>
      <p:sp>
        <p:nvSpPr>
          <p:cNvPr id="16" name="等腰三角形 15"/>
          <p:cNvSpPr/>
          <p:nvPr/>
        </p:nvSpPr>
        <p:spPr bwMode="auto">
          <a:xfrm>
            <a:off x="3187478" y="2768971"/>
            <a:ext cx="268206" cy="341450"/>
          </a:xfrm>
          <a:prstGeom prst="triangle">
            <a:avLst/>
          </a:prstGeom>
          <a:solidFill>
            <a:srgbClr val="00B0F0"/>
          </a:solid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000" b="0" i="0" u="none" strike="noStrike" cap="none" normalizeH="0" baseline="0" smtClean="0">
              <a:ln>
                <a:noFill/>
              </a:ln>
              <a:solidFill>
                <a:schemeClr val="tx1"/>
              </a:solidFill>
              <a:effectLst/>
              <a:latin typeface="Arial" charset="0"/>
              <a:ea typeface="宋体" charset="-122"/>
            </a:endParaRPr>
          </a:p>
        </p:txBody>
      </p:sp>
      <p:sp>
        <p:nvSpPr>
          <p:cNvPr id="17" name="TextBox 16"/>
          <p:cNvSpPr txBox="1"/>
          <p:nvPr/>
        </p:nvSpPr>
        <p:spPr>
          <a:xfrm>
            <a:off x="914257" y="1270000"/>
            <a:ext cx="1778143" cy="1384995"/>
          </a:xfrm>
          <a:prstGeom prst="rect">
            <a:avLst/>
          </a:prstGeom>
          <a:noFill/>
        </p:spPr>
        <p:txBody>
          <a:bodyPr wrap="square" rtlCol="0">
            <a:spAutoFit/>
          </a:bodyPr>
          <a:lstStyle/>
          <a:p>
            <a:r>
              <a:rPr lang="zh-CN" altLang="en-US" sz="1400" dirty="0" smtClean="0">
                <a:solidFill>
                  <a:schemeClr val="tx1"/>
                </a:solidFill>
              </a:rPr>
              <a:t>完成数据挖掘技术原型，统一的数据挖掘平台，集成常见的</a:t>
            </a:r>
            <a:r>
              <a:rPr lang="en-US" altLang="zh-CN" sz="1400" dirty="0" smtClean="0">
                <a:solidFill>
                  <a:schemeClr val="tx1"/>
                </a:solidFill>
              </a:rPr>
              <a:t>Hadoop</a:t>
            </a:r>
            <a:r>
              <a:rPr lang="zh-CN" altLang="en-US" sz="1400" dirty="0" smtClean="0">
                <a:solidFill>
                  <a:schemeClr val="tx1"/>
                </a:solidFill>
              </a:rPr>
              <a:t>数据挖掘算法</a:t>
            </a:r>
            <a:r>
              <a:rPr lang="en-US" altLang="zh-CN" sz="1400" dirty="0" smtClean="0">
                <a:solidFill>
                  <a:schemeClr val="tx1"/>
                </a:solidFill>
              </a:rPr>
              <a:t>10+</a:t>
            </a:r>
            <a:r>
              <a:rPr lang="zh-CN" altLang="en-US" sz="1400" dirty="0" smtClean="0">
                <a:solidFill>
                  <a:schemeClr val="tx1"/>
                </a:solidFill>
              </a:rPr>
              <a:t>，包括分类，聚类，回归等</a:t>
            </a:r>
            <a:endParaRPr lang="en-US" altLang="zh-CN" sz="1400" dirty="0" smtClean="0">
              <a:solidFill>
                <a:schemeClr val="tx1"/>
              </a:solidFill>
            </a:endParaRPr>
          </a:p>
        </p:txBody>
      </p:sp>
      <p:sp>
        <p:nvSpPr>
          <p:cNvPr id="27" name="等腰三角形 26"/>
          <p:cNvSpPr/>
          <p:nvPr/>
        </p:nvSpPr>
        <p:spPr bwMode="auto">
          <a:xfrm>
            <a:off x="4770387" y="2768971"/>
            <a:ext cx="268206" cy="341450"/>
          </a:xfrm>
          <a:prstGeom prst="triangle">
            <a:avLst/>
          </a:prstGeom>
          <a:solidFill>
            <a:srgbClr val="00B0F0"/>
          </a:solid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000" b="0" i="0" u="none" strike="noStrike" cap="none" normalizeH="0" baseline="0" smtClean="0">
              <a:ln>
                <a:noFill/>
              </a:ln>
              <a:solidFill>
                <a:schemeClr val="tx1"/>
              </a:solidFill>
              <a:effectLst/>
              <a:latin typeface="Arial" charset="0"/>
              <a:ea typeface="宋体" charset="-122"/>
            </a:endParaRPr>
          </a:p>
        </p:txBody>
      </p:sp>
      <p:sp>
        <p:nvSpPr>
          <p:cNvPr id="31" name="TextBox 30"/>
          <p:cNvSpPr txBox="1"/>
          <p:nvPr/>
        </p:nvSpPr>
        <p:spPr>
          <a:xfrm>
            <a:off x="2907301" y="3096005"/>
            <a:ext cx="992772" cy="400110"/>
          </a:xfrm>
          <a:prstGeom prst="rect">
            <a:avLst/>
          </a:prstGeom>
          <a:noFill/>
        </p:spPr>
        <p:txBody>
          <a:bodyPr wrap="none" rtlCol="0">
            <a:spAutoFit/>
          </a:bodyPr>
          <a:lstStyle/>
          <a:p>
            <a:r>
              <a:rPr lang="en-US" altLang="zh-CN" sz="2000" dirty="0" smtClean="0">
                <a:solidFill>
                  <a:schemeClr val="tx1"/>
                </a:solidFill>
              </a:rPr>
              <a:t>2011</a:t>
            </a:r>
            <a:r>
              <a:rPr lang="zh-CN" altLang="en-US" sz="2000" dirty="0" smtClean="0">
                <a:solidFill>
                  <a:schemeClr val="tx1"/>
                </a:solidFill>
              </a:rPr>
              <a:t>年</a:t>
            </a:r>
            <a:endParaRPr lang="zh-CN" altLang="en-US" sz="2000" dirty="0">
              <a:solidFill>
                <a:schemeClr val="tx1"/>
              </a:solidFill>
            </a:endParaRPr>
          </a:p>
        </p:txBody>
      </p:sp>
      <p:sp>
        <p:nvSpPr>
          <p:cNvPr id="32" name="TextBox 31"/>
          <p:cNvSpPr txBox="1"/>
          <p:nvPr/>
        </p:nvSpPr>
        <p:spPr>
          <a:xfrm>
            <a:off x="2489057" y="3619500"/>
            <a:ext cx="1778143" cy="1600438"/>
          </a:xfrm>
          <a:prstGeom prst="rect">
            <a:avLst/>
          </a:prstGeom>
          <a:noFill/>
        </p:spPr>
        <p:txBody>
          <a:bodyPr wrap="square" rtlCol="0">
            <a:spAutoFit/>
          </a:bodyPr>
          <a:lstStyle/>
          <a:p>
            <a:r>
              <a:rPr lang="zh-CN" altLang="en-US" sz="1400" dirty="0" smtClean="0">
                <a:solidFill>
                  <a:schemeClr val="tx1"/>
                </a:solidFill>
              </a:rPr>
              <a:t>完成数据挖掘商用产品</a:t>
            </a:r>
            <a:r>
              <a:rPr lang="en-US" altLang="zh-CN" sz="1400" dirty="0" smtClean="0">
                <a:solidFill>
                  <a:schemeClr val="tx1"/>
                </a:solidFill>
              </a:rPr>
              <a:t>Smartminer</a:t>
            </a:r>
            <a:r>
              <a:rPr lang="zh-CN" altLang="en-US" sz="1400" dirty="0" smtClean="0">
                <a:solidFill>
                  <a:schemeClr val="tx1"/>
                </a:solidFill>
              </a:rPr>
              <a:t>，支持</a:t>
            </a:r>
            <a:r>
              <a:rPr lang="en-US" altLang="zh-CN" sz="1400" dirty="0" smtClean="0">
                <a:solidFill>
                  <a:schemeClr val="tx1"/>
                </a:solidFill>
              </a:rPr>
              <a:t>Web</a:t>
            </a:r>
            <a:r>
              <a:rPr lang="zh-CN" altLang="en-US" sz="1400" dirty="0" smtClean="0">
                <a:solidFill>
                  <a:schemeClr val="tx1"/>
                </a:solidFill>
              </a:rPr>
              <a:t>图形化数据挖掘流程，基于</a:t>
            </a:r>
            <a:r>
              <a:rPr lang="en-US" altLang="zh-CN" sz="1400" dirty="0" smtClean="0">
                <a:solidFill>
                  <a:schemeClr val="tx1"/>
                </a:solidFill>
              </a:rPr>
              <a:t>Hadoop</a:t>
            </a:r>
            <a:r>
              <a:rPr lang="zh-CN" altLang="en-US" sz="1400" dirty="0" smtClean="0">
                <a:solidFill>
                  <a:schemeClr val="tx1"/>
                </a:solidFill>
              </a:rPr>
              <a:t>提供常用的数据处理、分析和挖掘能力</a:t>
            </a:r>
            <a:endParaRPr lang="en-US" altLang="zh-CN" sz="1400" dirty="0" smtClean="0">
              <a:solidFill>
                <a:schemeClr val="tx1"/>
              </a:solidFill>
            </a:endParaRPr>
          </a:p>
        </p:txBody>
      </p:sp>
      <p:sp>
        <p:nvSpPr>
          <p:cNvPr id="33" name="TextBox 32"/>
          <p:cNvSpPr txBox="1"/>
          <p:nvPr/>
        </p:nvSpPr>
        <p:spPr>
          <a:xfrm>
            <a:off x="4114657" y="1435100"/>
            <a:ext cx="1778143" cy="1169551"/>
          </a:xfrm>
          <a:prstGeom prst="rect">
            <a:avLst/>
          </a:prstGeom>
          <a:noFill/>
        </p:spPr>
        <p:txBody>
          <a:bodyPr wrap="square" rtlCol="0">
            <a:spAutoFit/>
          </a:bodyPr>
          <a:lstStyle/>
          <a:p>
            <a:r>
              <a:rPr lang="zh-CN" altLang="en-US" sz="1400" dirty="0" smtClean="0">
                <a:solidFill>
                  <a:schemeClr val="tx1"/>
                </a:solidFill>
              </a:rPr>
              <a:t>引入图数据分析能力，支持社交网络分析和个性化推荐；</a:t>
            </a:r>
            <a:endParaRPr lang="en-US" altLang="zh-CN" sz="1400" dirty="0" smtClean="0">
              <a:solidFill>
                <a:schemeClr val="tx1"/>
              </a:solidFill>
            </a:endParaRPr>
          </a:p>
          <a:p>
            <a:r>
              <a:rPr lang="zh-CN" altLang="en-US" sz="1400" dirty="0" smtClean="0">
                <a:solidFill>
                  <a:schemeClr val="tx1"/>
                </a:solidFill>
              </a:rPr>
              <a:t>提供实时的模型应用能力</a:t>
            </a:r>
            <a:endParaRPr lang="en-US" altLang="zh-CN" sz="1400" dirty="0" smtClean="0">
              <a:solidFill>
                <a:schemeClr val="tx1"/>
              </a:solidFill>
            </a:endParaRPr>
          </a:p>
        </p:txBody>
      </p:sp>
      <p:sp>
        <p:nvSpPr>
          <p:cNvPr id="34" name="TextBox 33"/>
          <p:cNvSpPr txBox="1"/>
          <p:nvPr/>
        </p:nvSpPr>
        <p:spPr>
          <a:xfrm>
            <a:off x="4444001" y="3108705"/>
            <a:ext cx="1011815" cy="400110"/>
          </a:xfrm>
          <a:prstGeom prst="rect">
            <a:avLst/>
          </a:prstGeom>
          <a:noFill/>
        </p:spPr>
        <p:txBody>
          <a:bodyPr wrap="none" rtlCol="0">
            <a:spAutoFit/>
          </a:bodyPr>
          <a:lstStyle/>
          <a:p>
            <a:r>
              <a:rPr lang="en-US" altLang="zh-CN" sz="2000" dirty="0" smtClean="0">
                <a:solidFill>
                  <a:schemeClr val="tx1"/>
                </a:solidFill>
              </a:rPr>
              <a:t>2012</a:t>
            </a:r>
            <a:r>
              <a:rPr lang="zh-CN" altLang="en-US" sz="2000" dirty="0" smtClean="0">
                <a:solidFill>
                  <a:schemeClr val="tx1"/>
                </a:solidFill>
              </a:rPr>
              <a:t>年</a:t>
            </a:r>
            <a:endParaRPr lang="zh-CN" altLang="en-US" sz="2000" dirty="0">
              <a:solidFill>
                <a:schemeClr val="tx1"/>
              </a:solidFill>
            </a:endParaRPr>
          </a:p>
        </p:txBody>
      </p:sp>
      <p:sp>
        <p:nvSpPr>
          <p:cNvPr id="35" name="等腰三角形 34"/>
          <p:cNvSpPr/>
          <p:nvPr/>
        </p:nvSpPr>
        <p:spPr bwMode="auto">
          <a:xfrm>
            <a:off x="6319787" y="2781671"/>
            <a:ext cx="268206" cy="341450"/>
          </a:xfrm>
          <a:prstGeom prst="triangle">
            <a:avLst/>
          </a:prstGeom>
          <a:solidFill>
            <a:srgbClr val="00B0F0"/>
          </a:solid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000" b="0" i="0" u="none" strike="noStrike" cap="none" normalizeH="0" baseline="0" smtClean="0">
              <a:ln>
                <a:noFill/>
              </a:ln>
              <a:solidFill>
                <a:schemeClr val="tx1"/>
              </a:solidFill>
              <a:effectLst/>
              <a:latin typeface="Arial" charset="0"/>
              <a:ea typeface="宋体" charset="-122"/>
            </a:endParaRPr>
          </a:p>
        </p:txBody>
      </p:sp>
      <p:sp>
        <p:nvSpPr>
          <p:cNvPr id="36" name="TextBox 35"/>
          <p:cNvSpPr txBox="1"/>
          <p:nvPr/>
        </p:nvSpPr>
        <p:spPr>
          <a:xfrm>
            <a:off x="5993401" y="3121405"/>
            <a:ext cx="1011815" cy="400110"/>
          </a:xfrm>
          <a:prstGeom prst="rect">
            <a:avLst/>
          </a:prstGeom>
          <a:noFill/>
        </p:spPr>
        <p:txBody>
          <a:bodyPr wrap="none" rtlCol="0">
            <a:spAutoFit/>
          </a:bodyPr>
          <a:lstStyle/>
          <a:p>
            <a:r>
              <a:rPr lang="en-US" altLang="zh-CN" sz="2000" dirty="0" smtClean="0">
                <a:solidFill>
                  <a:schemeClr val="tx1"/>
                </a:solidFill>
              </a:rPr>
              <a:t>2013</a:t>
            </a:r>
            <a:r>
              <a:rPr lang="zh-CN" altLang="en-US" sz="2000" dirty="0" smtClean="0">
                <a:solidFill>
                  <a:schemeClr val="tx1"/>
                </a:solidFill>
              </a:rPr>
              <a:t>年</a:t>
            </a:r>
            <a:endParaRPr lang="zh-CN" altLang="en-US" sz="2000" dirty="0">
              <a:solidFill>
                <a:schemeClr val="tx1"/>
              </a:solidFill>
            </a:endParaRPr>
          </a:p>
        </p:txBody>
      </p:sp>
      <p:sp>
        <p:nvSpPr>
          <p:cNvPr id="37" name="TextBox 36"/>
          <p:cNvSpPr txBox="1"/>
          <p:nvPr/>
        </p:nvSpPr>
        <p:spPr>
          <a:xfrm>
            <a:off x="5486257" y="3695700"/>
            <a:ext cx="1778143" cy="1169551"/>
          </a:xfrm>
          <a:prstGeom prst="rect">
            <a:avLst/>
          </a:prstGeom>
          <a:noFill/>
        </p:spPr>
        <p:txBody>
          <a:bodyPr wrap="square" rtlCol="0">
            <a:spAutoFit/>
          </a:bodyPr>
          <a:lstStyle/>
          <a:p>
            <a:r>
              <a:rPr lang="zh-CN" altLang="en-US" sz="1400" dirty="0" smtClean="0">
                <a:solidFill>
                  <a:schemeClr val="tx1"/>
                </a:solidFill>
              </a:rPr>
              <a:t>支持自动化数据挖掘建模能力，自动清洗，处理，筛选数据，自动选择算法和参数，自动评估和优化</a:t>
            </a:r>
            <a:endParaRPr lang="en-US" altLang="zh-CN" sz="1400" dirty="0" smtClean="0">
              <a:solidFill>
                <a:schemeClr val="tx1"/>
              </a:solidFill>
            </a:endParaRPr>
          </a:p>
        </p:txBody>
      </p:sp>
      <p:sp>
        <p:nvSpPr>
          <p:cNvPr id="38" name="等腰三角形 37"/>
          <p:cNvSpPr/>
          <p:nvPr/>
        </p:nvSpPr>
        <p:spPr bwMode="auto">
          <a:xfrm>
            <a:off x="7873779" y="2767256"/>
            <a:ext cx="268206" cy="341450"/>
          </a:xfrm>
          <a:prstGeom prst="triangle">
            <a:avLst/>
          </a:prstGeom>
          <a:solidFill>
            <a:srgbClr val="00B0F0"/>
          </a:solid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000" b="0" i="0" u="none" strike="noStrike" cap="none" normalizeH="0" baseline="0" smtClean="0">
              <a:ln>
                <a:noFill/>
              </a:ln>
              <a:solidFill>
                <a:schemeClr val="tx1"/>
              </a:solidFill>
              <a:effectLst/>
              <a:latin typeface="Arial" charset="0"/>
              <a:ea typeface="宋体" charset="-122"/>
            </a:endParaRPr>
          </a:p>
        </p:txBody>
      </p:sp>
      <p:sp>
        <p:nvSpPr>
          <p:cNvPr id="39" name="TextBox 38"/>
          <p:cNvSpPr txBox="1"/>
          <p:nvPr/>
        </p:nvSpPr>
        <p:spPr>
          <a:xfrm>
            <a:off x="7580901" y="3121405"/>
            <a:ext cx="1011815" cy="400110"/>
          </a:xfrm>
          <a:prstGeom prst="rect">
            <a:avLst/>
          </a:prstGeom>
          <a:noFill/>
        </p:spPr>
        <p:txBody>
          <a:bodyPr wrap="none" rtlCol="0">
            <a:spAutoFit/>
          </a:bodyPr>
          <a:lstStyle/>
          <a:p>
            <a:r>
              <a:rPr lang="en-US" altLang="zh-CN" sz="2000" dirty="0" smtClean="0">
                <a:solidFill>
                  <a:schemeClr val="tx1"/>
                </a:solidFill>
              </a:rPr>
              <a:t>2014</a:t>
            </a:r>
            <a:r>
              <a:rPr lang="zh-CN" altLang="en-US" sz="2000" dirty="0" smtClean="0">
                <a:solidFill>
                  <a:schemeClr val="tx1"/>
                </a:solidFill>
              </a:rPr>
              <a:t>年</a:t>
            </a:r>
            <a:endParaRPr lang="zh-CN" altLang="en-US" sz="2000" dirty="0">
              <a:solidFill>
                <a:schemeClr val="tx1"/>
              </a:solidFill>
            </a:endParaRPr>
          </a:p>
        </p:txBody>
      </p:sp>
      <p:sp>
        <p:nvSpPr>
          <p:cNvPr id="40" name="TextBox 39"/>
          <p:cNvSpPr txBox="1"/>
          <p:nvPr/>
        </p:nvSpPr>
        <p:spPr>
          <a:xfrm>
            <a:off x="7149957" y="1574800"/>
            <a:ext cx="1778143" cy="954107"/>
          </a:xfrm>
          <a:prstGeom prst="rect">
            <a:avLst/>
          </a:prstGeom>
          <a:noFill/>
        </p:spPr>
        <p:txBody>
          <a:bodyPr wrap="square" rtlCol="0">
            <a:spAutoFit/>
          </a:bodyPr>
          <a:lstStyle/>
          <a:p>
            <a:r>
              <a:rPr lang="zh-CN" altLang="en-US" sz="1400" dirty="0" smtClean="0">
                <a:solidFill>
                  <a:schemeClr val="tx1"/>
                </a:solidFill>
              </a:rPr>
              <a:t>引入</a:t>
            </a:r>
            <a:r>
              <a:rPr lang="en-US" altLang="zh-CN" sz="1400" dirty="0" smtClean="0">
                <a:solidFill>
                  <a:schemeClr val="tx1"/>
                </a:solidFill>
              </a:rPr>
              <a:t>Spark</a:t>
            </a:r>
            <a:r>
              <a:rPr lang="zh-CN" altLang="en-US" sz="1400" dirty="0" smtClean="0">
                <a:solidFill>
                  <a:schemeClr val="tx1"/>
                </a:solidFill>
              </a:rPr>
              <a:t>平台提供更高性能的数据挖掘分析能力；提供高维特征的分析能力；</a:t>
            </a:r>
            <a:endParaRPr lang="en-US" altLang="zh-CN" sz="1400" dirty="0" smtClean="0">
              <a:solidFill>
                <a:schemeClr val="tx1"/>
              </a:solidFill>
            </a:endParaRPr>
          </a:p>
        </p:txBody>
      </p:sp>
      <p:sp>
        <p:nvSpPr>
          <p:cNvPr id="41" name="TextBox 40"/>
          <p:cNvSpPr txBox="1"/>
          <p:nvPr/>
        </p:nvSpPr>
        <p:spPr>
          <a:xfrm>
            <a:off x="8902557" y="3949700"/>
            <a:ext cx="1778143" cy="1169551"/>
          </a:xfrm>
          <a:prstGeom prst="rect">
            <a:avLst/>
          </a:prstGeom>
          <a:noFill/>
        </p:spPr>
        <p:txBody>
          <a:bodyPr wrap="square" rtlCol="0">
            <a:spAutoFit/>
          </a:bodyPr>
          <a:lstStyle/>
          <a:p>
            <a:r>
              <a:rPr lang="zh-CN" altLang="en-US" sz="1400" dirty="0" smtClean="0">
                <a:solidFill>
                  <a:schemeClr val="tx1"/>
                </a:solidFill>
              </a:rPr>
              <a:t>目标：提供持续增量模型自动构建和更新能力；提供深度学习更精准的大数据分析算法</a:t>
            </a:r>
            <a:endParaRPr lang="en-US" altLang="zh-CN" sz="1400" dirty="0" smtClean="0">
              <a:solidFill>
                <a:schemeClr val="tx1"/>
              </a:solidFill>
            </a:endParaRPr>
          </a:p>
        </p:txBody>
      </p:sp>
      <p:sp>
        <p:nvSpPr>
          <p:cNvPr id="42" name="TextBox 41"/>
          <p:cNvSpPr txBox="1"/>
          <p:nvPr/>
        </p:nvSpPr>
        <p:spPr>
          <a:xfrm>
            <a:off x="9079501" y="3172205"/>
            <a:ext cx="1011815" cy="400110"/>
          </a:xfrm>
          <a:prstGeom prst="rect">
            <a:avLst/>
          </a:prstGeom>
          <a:noFill/>
        </p:spPr>
        <p:txBody>
          <a:bodyPr wrap="none" rtlCol="0">
            <a:spAutoFit/>
          </a:bodyPr>
          <a:lstStyle/>
          <a:p>
            <a:r>
              <a:rPr lang="en-US" altLang="zh-CN" sz="2000" dirty="0" smtClean="0">
                <a:solidFill>
                  <a:schemeClr val="tx1"/>
                </a:solidFill>
              </a:rPr>
              <a:t>2015</a:t>
            </a:r>
            <a:r>
              <a:rPr lang="zh-CN" altLang="en-US" sz="2000" dirty="0" smtClean="0">
                <a:solidFill>
                  <a:schemeClr val="tx1"/>
                </a:solidFill>
              </a:rPr>
              <a:t>年</a:t>
            </a:r>
            <a:endParaRPr lang="zh-CN" altLang="en-US" sz="2000" dirty="0">
              <a:solidFill>
                <a:schemeClr val="tx1"/>
              </a:solidFill>
            </a:endParaRPr>
          </a:p>
        </p:txBody>
      </p:sp>
      <p:sp>
        <p:nvSpPr>
          <p:cNvPr id="44" name="等腰三角形 43"/>
          <p:cNvSpPr/>
          <p:nvPr/>
        </p:nvSpPr>
        <p:spPr bwMode="auto">
          <a:xfrm>
            <a:off x="10858279" y="2779956"/>
            <a:ext cx="268206" cy="341450"/>
          </a:xfrm>
          <a:prstGeom prst="triangle">
            <a:avLst/>
          </a:prstGeom>
          <a:solidFill>
            <a:srgbClr val="00B0F0"/>
          </a:solid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000" b="0" i="0" u="none" strike="noStrike" cap="none" normalizeH="0" baseline="0" smtClean="0">
              <a:ln>
                <a:noFill/>
              </a:ln>
              <a:solidFill>
                <a:schemeClr val="tx1"/>
              </a:solidFill>
              <a:effectLst/>
              <a:latin typeface="Arial" charset="0"/>
              <a:ea typeface="宋体" charset="-122"/>
            </a:endParaRPr>
          </a:p>
        </p:txBody>
      </p:sp>
      <p:sp>
        <p:nvSpPr>
          <p:cNvPr id="45" name="TextBox 44"/>
          <p:cNvSpPr txBox="1"/>
          <p:nvPr/>
        </p:nvSpPr>
        <p:spPr>
          <a:xfrm>
            <a:off x="10565401" y="3184905"/>
            <a:ext cx="1011815" cy="400110"/>
          </a:xfrm>
          <a:prstGeom prst="rect">
            <a:avLst/>
          </a:prstGeom>
          <a:noFill/>
        </p:spPr>
        <p:txBody>
          <a:bodyPr wrap="none" rtlCol="0">
            <a:spAutoFit/>
          </a:bodyPr>
          <a:lstStyle/>
          <a:p>
            <a:r>
              <a:rPr lang="en-US" altLang="zh-CN" sz="2000" dirty="0" smtClean="0">
                <a:solidFill>
                  <a:schemeClr val="tx1"/>
                </a:solidFill>
              </a:rPr>
              <a:t>2016</a:t>
            </a:r>
            <a:r>
              <a:rPr lang="zh-CN" altLang="en-US" sz="2000" dirty="0" smtClean="0">
                <a:solidFill>
                  <a:schemeClr val="tx1"/>
                </a:solidFill>
              </a:rPr>
              <a:t>年</a:t>
            </a:r>
            <a:endParaRPr lang="zh-CN" altLang="en-US" sz="2000" dirty="0">
              <a:solidFill>
                <a:schemeClr val="tx1"/>
              </a:solidFill>
            </a:endParaRPr>
          </a:p>
        </p:txBody>
      </p:sp>
      <p:sp>
        <p:nvSpPr>
          <p:cNvPr id="46" name="TextBox 45"/>
          <p:cNvSpPr txBox="1"/>
          <p:nvPr/>
        </p:nvSpPr>
        <p:spPr>
          <a:xfrm>
            <a:off x="10134457" y="1511300"/>
            <a:ext cx="1778143" cy="1169551"/>
          </a:xfrm>
          <a:prstGeom prst="rect">
            <a:avLst/>
          </a:prstGeom>
          <a:noFill/>
        </p:spPr>
        <p:txBody>
          <a:bodyPr wrap="square" rtlCol="0">
            <a:spAutoFit/>
          </a:bodyPr>
          <a:lstStyle/>
          <a:p>
            <a:r>
              <a:rPr lang="zh-CN" altLang="en-US" sz="1400" dirty="0" smtClean="0">
                <a:solidFill>
                  <a:schemeClr val="tx1"/>
                </a:solidFill>
              </a:rPr>
              <a:t>目标：基于深度学习等算法提供自动特征工程能力；提供实时的数据挖掘统一框架和算法</a:t>
            </a:r>
            <a:endParaRPr lang="en-US" altLang="zh-CN" sz="1400" dirty="0" smtClean="0">
              <a:solidFill>
                <a:schemeClr val="tx1"/>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4964" y="188645"/>
            <a:ext cx="11112036" cy="589189"/>
          </a:xfrm>
          <a:noFill/>
          <a:ln w="9525" algn="ctr">
            <a:noFill/>
            <a:miter lim="800000"/>
            <a:headEnd/>
            <a:tailEnd/>
          </a:ln>
          <a:effectLst/>
        </p:spPr>
        <p:txBody>
          <a:bodyPr vert="horz" wrap="square" lIns="0" tIns="40040" rIns="80082" bIns="40040" numCol="1" anchor="ctr" anchorCtr="0" compatLnSpc="1">
            <a:prstTxWarp prst="textNoShape">
              <a:avLst/>
            </a:prstTxWarp>
          </a:bodyPr>
          <a:lstStyle/>
          <a:p>
            <a:pPr>
              <a:defRPr/>
            </a:pPr>
            <a:r>
              <a:rPr lang="zh-CN" altLang="en-US" dirty="0" smtClean="0">
                <a:solidFill>
                  <a:srgbClr val="C00000"/>
                </a:solidFill>
                <a:latin typeface="微软雅黑" pitchFamily="34" charset="-122"/>
                <a:ea typeface="微软雅黑" pitchFamily="34" charset="-122"/>
                <a:cs typeface="Arial" pitchFamily="34" charset="0"/>
                <a:sym typeface="Lucida Grande"/>
              </a:rPr>
              <a:t>华为的数据挖掘技术实践历程</a:t>
            </a:r>
          </a:p>
        </p:txBody>
      </p:sp>
      <p:pic>
        <p:nvPicPr>
          <p:cNvPr id="26" name="Picture 2"/>
          <p:cNvPicPr>
            <a:picLocks noChangeAspect="1" noChangeArrowheads="1"/>
          </p:cNvPicPr>
          <p:nvPr/>
        </p:nvPicPr>
        <p:blipFill>
          <a:blip r:embed="rId2" cstate="print"/>
          <a:srcRect/>
          <a:stretch>
            <a:fillRect/>
          </a:stretch>
        </p:blipFill>
        <p:spPr bwMode="auto">
          <a:xfrm>
            <a:off x="279400" y="1159750"/>
            <a:ext cx="4864154" cy="2967750"/>
          </a:xfrm>
          <a:prstGeom prst="rect">
            <a:avLst/>
          </a:prstGeom>
          <a:noFill/>
          <a:ln w="9525">
            <a:noFill/>
            <a:miter lim="800000"/>
            <a:headEnd/>
            <a:tailEnd/>
          </a:ln>
        </p:spPr>
      </p:pic>
      <p:sp>
        <p:nvSpPr>
          <p:cNvPr id="28" name="TextBox 27"/>
          <p:cNvSpPr txBox="1"/>
          <p:nvPr/>
        </p:nvSpPr>
        <p:spPr>
          <a:xfrm>
            <a:off x="1955800" y="698500"/>
            <a:ext cx="1116011" cy="369332"/>
          </a:xfrm>
          <a:prstGeom prst="rect">
            <a:avLst/>
          </a:prstGeom>
          <a:noFill/>
        </p:spPr>
        <p:txBody>
          <a:bodyPr wrap="none" rtlCol="0">
            <a:spAutoFit/>
          </a:bodyPr>
          <a:lstStyle/>
          <a:p>
            <a:pPr>
              <a:buNone/>
            </a:pPr>
            <a:r>
              <a:rPr lang="en-US" altLang="zh-CN" sz="1800" dirty="0" smtClean="0">
                <a:solidFill>
                  <a:schemeClr val="tx1"/>
                </a:solidFill>
                <a:latin typeface="+mn-ea"/>
                <a:ea typeface="+mn-ea"/>
              </a:rPr>
              <a:t>Hadoop</a:t>
            </a:r>
            <a:endParaRPr lang="zh-CN" altLang="en-US" sz="1800" dirty="0" smtClean="0">
              <a:solidFill>
                <a:schemeClr val="tx1"/>
              </a:solidFill>
              <a:latin typeface="+mn-ea"/>
              <a:ea typeface="+mn-ea"/>
            </a:endParaRPr>
          </a:p>
        </p:txBody>
      </p:sp>
      <p:pic>
        <p:nvPicPr>
          <p:cNvPr id="29" name="Picture 3"/>
          <p:cNvPicPr>
            <a:picLocks noChangeAspect="1" noChangeArrowheads="1"/>
          </p:cNvPicPr>
          <p:nvPr/>
        </p:nvPicPr>
        <p:blipFill>
          <a:blip r:embed="rId3" cstate="print"/>
          <a:srcRect/>
          <a:stretch>
            <a:fillRect/>
          </a:stretch>
        </p:blipFill>
        <p:spPr bwMode="auto">
          <a:xfrm>
            <a:off x="5994400" y="1137922"/>
            <a:ext cx="5968630" cy="3141978"/>
          </a:xfrm>
          <a:prstGeom prst="rect">
            <a:avLst/>
          </a:prstGeom>
          <a:noFill/>
          <a:ln w="9525">
            <a:noFill/>
            <a:miter lim="800000"/>
            <a:headEnd/>
            <a:tailEnd/>
          </a:ln>
        </p:spPr>
      </p:pic>
      <p:sp>
        <p:nvSpPr>
          <p:cNvPr id="30" name="TextBox 29"/>
          <p:cNvSpPr txBox="1"/>
          <p:nvPr/>
        </p:nvSpPr>
        <p:spPr>
          <a:xfrm>
            <a:off x="7937500" y="723900"/>
            <a:ext cx="2137124" cy="369332"/>
          </a:xfrm>
          <a:prstGeom prst="rect">
            <a:avLst/>
          </a:prstGeom>
          <a:noFill/>
        </p:spPr>
        <p:txBody>
          <a:bodyPr wrap="none" rtlCol="0">
            <a:spAutoFit/>
          </a:bodyPr>
          <a:lstStyle/>
          <a:p>
            <a:pPr>
              <a:buNone/>
            </a:pPr>
            <a:r>
              <a:rPr lang="en-US" altLang="zh-CN" sz="1800" dirty="0" smtClean="0">
                <a:solidFill>
                  <a:schemeClr val="tx1"/>
                </a:solidFill>
                <a:latin typeface="+mn-ea"/>
                <a:ea typeface="+mn-ea"/>
              </a:rPr>
              <a:t>Spark on Hadoop</a:t>
            </a:r>
            <a:endParaRPr lang="zh-CN" altLang="en-US" sz="1800" dirty="0" smtClean="0">
              <a:solidFill>
                <a:schemeClr val="tx1"/>
              </a:solidFill>
              <a:latin typeface="+mn-ea"/>
              <a:ea typeface="+mn-ea"/>
            </a:endParaRPr>
          </a:p>
        </p:txBody>
      </p:sp>
      <p:sp>
        <p:nvSpPr>
          <p:cNvPr id="43" name="右箭头 42"/>
          <p:cNvSpPr/>
          <p:nvPr/>
        </p:nvSpPr>
        <p:spPr>
          <a:xfrm>
            <a:off x="5295900" y="2187108"/>
            <a:ext cx="749300" cy="580817"/>
          </a:xfrm>
          <a:prstGeom prst="rightArrow">
            <a:avLst/>
          </a:prstGeom>
          <a:ln w="28575">
            <a:solidFill>
              <a:srgbClr val="3399FF"/>
            </a:solidFill>
          </a:ln>
        </p:spPr>
        <p:txBody>
          <a:bodyPr wrap="square" rtlCol="0" anchor="ctr">
            <a:spAutoFit/>
          </a:bodyPr>
          <a:lstStyle/>
          <a:p>
            <a:pPr algn="ctr">
              <a:buNone/>
            </a:pPr>
            <a:endParaRPr lang="zh-CN" altLang="en-US" dirty="0" err="1" smtClean="0"/>
          </a:p>
        </p:txBody>
      </p:sp>
      <p:sp>
        <p:nvSpPr>
          <p:cNvPr id="47" name="TextBox 46"/>
          <p:cNvSpPr txBox="1"/>
          <p:nvPr/>
        </p:nvSpPr>
        <p:spPr>
          <a:xfrm>
            <a:off x="2617910" y="4390079"/>
            <a:ext cx="7389689" cy="1569660"/>
          </a:xfrm>
          <a:prstGeom prst="rect">
            <a:avLst/>
          </a:prstGeom>
          <a:solidFill>
            <a:srgbClr val="CCFFCC"/>
          </a:solidFill>
          <a:ln>
            <a:solidFill>
              <a:schemeClr val="accent1">
                <a:lumMod val="20000"/>
                <a:lumOff val="80000"/>
              </a:schemeClr>
            </a:solidFill>
          </a:ln>
        </p:spPr>
        <p:txBody>
          <a:bodyPr wrap="square" rtlCol="0">
            <a:spAutoFit/>
          </a:bodyPr>
          <a:lstStyle/>
          <a:p>
            <a:pPr>
              <a:lnSpc>
                <a:spcPct val="100000"/>
              </a:lnSpc>
              <a:buFontTx/>
              <a:buNone/>
            </a:pPr>
            <a:r>
              <a:rPr lang="en-US" altLang="zh-CN" sz="1600" dirty="0" smtClean="0">
                <a:solidFill>
                  <a:srgbClr val="000000"/>
                </a:solidFill>
                <a:latin typeface="微软雅黑" pitchFamily="34" charset="-122"/>
                <a:ea typeface="微软雅黑" pitchFamily="34" charset="-122"/>
              </a:rPr>
              <a:t>Spark</a:t>
            </a:r>
            <a:r>
              <a:rPr lang="zh-CN" altLang="en-US" sz="1600" dirty="0" smtClean="0">
                <a:solidFill>
                  <a:srgbClr val="000000"/>
                </a:solidFill>
                <a:latin typeface="微软雅黑" pitchFamily="34" charset="-122"/>
                <a:ea typeface="微软雅黑" pitchFamily="34" charset="-122"/>
              </a:rPr>
              <a:t>和传统</a:t>
            </a:r>
            <a:r>
              <a:rPr lang="en-US" altLang="zh-CN" sz="1600" dirty="0" smtClean="0">
                <a:solidFill>
                  <a:srgbClr val="000000"/>
                </a:solidFill>
                <a:latin typeface="微软雅黑" pitchFamily="34" charset="-122"/>
                <a:ea typeface="微软雅黑" pitchFamily="34" charset="-122"/>
              </a:rPr>
              <a:t>MR</a:t>
            </a:r>
            <a:r>
              <a:rPr lang="zh-CN" altLang="en-US" sz="1600" dirty="0" smtClean="0">
                <a:solidFill>
                  <a:srgbClr val="000000"/>
                </a:solidFill>
                <a:latin typeface="微软雅黑" pitchFamily="34" charset="-122"/>
                <a:ea typeface="微软雅黑" pitchFamily="34" charset="-122"/>
              </a:rPr>
              <a:t>之间区别：</a:t>
            </a:r>
            <a:endParaRPr lang="en-US" altLang="zh-CN" sz="1600" dirty="0" smtClean="0">
              <a:solidFill>
                <a:srgbClr val="000000"/>
              </a:solidFill>
              <a:latin typeface="微软雅黑" pitchFamily="34" charset="-122"/>
              <a:ea typeface="微软雅黑" pitchFamily="34" charset="-122"/>
            </a:endParaRPr>
          </a:p>
          <a:p>
            <a:pPr marL="180975" indent="-180975">
              <a:lnSpc>
                <a:spcPct val="100000"/>
              </a:lnSpc>
              <a:buSzPct val="60000"/>
              <a:buFont typeface="+mj-lt"/>
              <a:buAutoNum type="arabicPeriod"/>
            </a:pPr>
            <a:r>
              <a:rPr lang="zh-CN" altLang="en-US" sz="1600" dirty="0" smtClean="0">
                <a:solidFill>
                  <a:srgbClr val="000000"/>
                </a:solidFill>
                <a:latin typeface="微软雅黑" pitchFamily="34" charset="-122"/>
                <a:ea typeface="微软雅黑" pitchFamily="34" charset="-122"/>
              </a:rPr>
              <a:t>核心技术是</a:t>
            </a:r>
            <a:r>
              <a:rPr lang="en-US" altLang="zh-CN" sz="1600" dirty="0" smtClean="0">
                <a:solidFill>
                  <a:srgbClr val="000000"/>
                </a:solidFill>
                <a:latin typeface="微软雅黑" pitchFamily="34" charset="-122"/>
                <a:ea typeface="微软雅黑" pitchFamily="34" charset="-122"/>
              </a:rPr>
              <a:t>RDD(Resilient distributed datasets)</a:t>
            </a:r>
            <a:r>
              <a:rPr lang="zh-CN" altLang="en-US" sz="1600" dirty="0" smtClean="0">
                <a:solidFill>
                  <a:srgbClr val="000000"/>
                </a:solidFill>
                <a:latin typeface="微软雅黑" pitchFamily="34" charset="-122"/>
                <a:ea typeface="微软雅黑" pitchFamily="34" charset="-122"/>
              </a:rPr>
              <a:t>，通过核心能力抽象并原子化，提供了比</a:t>
            </a:r>
            <a:r>
              <a:rPr lang="en-US" altLang="zh-CN" sz="1600" dirty="0" smtClean="0">
                <a:solidFill>
                  <a:srgbClr val="000000"/>
                </a:solidFill>
                <a:latin typeface="微软雅黑" pitchFamily="34" charset="-122"/>
                <a:ea typeface="微软雅黑" pitchFamily="34" charset="-122"/>
              </a:rPr>
              <a:t>Hadoop</a:t>
            </a:r>
            <a:r>
              <a:rPr lang="zh-CN" altLang="en-US" sz="1600" dirty="0" smtClean="0">
                <a:solidFill>
                  <a:srgbClr val="000000"/>
                </a:solidFill>
                <a:latin typeface="微软雅黑" pitchFamily="34" charset="-122"/>
                <a:ea typeface="微软雅黑" pitchFamily="34" charset="-122"/>
              </a:rPr>
              <a:t>的</a:t>
            </a:r>
            <a:r>
              <a:rPr lang="en-US" altLang="zh-CN" sz="1600" dirty="0" smtClean="0">
                <a:solidFill>
                  <a:srgbClr val="000000"/>
                </a:solidFill>
                <a:latin typeface="微软雅黑" pitchFamily="34" charset="-122"/>
                <a:ea typeface="微软雅黑" pitchFamily="34" charset="-122"/>
              </a:rPr>
              <a:t>MR</a:t>
            </a:r>
            <a:r>
              <a:rPr lang="zh-CN" altLang="en-US" sz="1600" dirty="0" smtClean="0">
                <a:solidFill>
                  <a:srgbClr val="000000"/>
                </a:solidFill>
                <a:latin typeface="微软雅黑" pitchFamily="34" charset="-122"/>
                <a:ea typeface="微软雅黑" pitchFamily="34" charset="-122"/>
              </a:rPr>
              <a:t>编程模型更丰富和灵活的开发能力，可快速在内存中对数据集进行多次迭代，以支持复杂的数据挖掘算法和图计算算法。</a:t>
            </a:r>
          </a:p>
          <a:p>
            <a:pPr marL="180975" indent="-180975">
              <a:lnSpc>
                <a:spcPct val="100000"/>
              </a:lnSpc>
              <a:buSzPct val="60000"/>
              <a:buFont typeface="+mj-lt"/>
              <a:buAutoNum type="arabicPeriod"/>
            </a:pPr>
            <a:r>
              <a:rPr lang="zh-CN" altLang="en-US" sz="1600" dirty="0" smtClean="0">
                <a:solidFill>
                  <a:srgbClr val="000000"/>
                </a:solidFill>
                <a:latin typeface="微软雅黑" pitchFamily="34" charset="-122"/>
                <a:ea typeface="微软雅黑" pitchFamily="34" charset="-122"/>
              </a:rPr>
              <a:t>采用</a:t>
            </a:r>
            <a:r>
              <a:rPr lang="en-US" altLang="zh-CN" sz="1600" dirty="0" smtClean="0">
                <a:solidFill>
                  <a:srgbClr val="000000"/>
                </a:solidFill>
                <a:latin typeface="微软雅黑" pitchFamily="34" charset="-122"/>
                <a:ea typeface="微软雅黑" pitchFamily="34" charset="-122"/>
              </a:rPr>
              <a:t>Scala</a:t>
            </a:r>
            <a:r>
              <a:rPr lang="zh-CN" altLang="en-US" sz="1600" dirty="0" smtClean="0">
                <a:solidFill>
                  <a:srgbClr val="000000"/>
                </a:solidFill>
                <a:latin typeface="微软雅黑" pitchFamily="34" charset="-122"/>
                <a:ea typeface="微软雅黑" pitchFamily="34" charset="-122"/>
              </a:rPr>
              <a:t>开发，</a:t>
            </a:r>
            <a:r>
              <a:rPr lang="zh-CN" altLang="en-US" sz="1600" dirty="0" smtClean="0">
                <a:solidFill>
                  <a:schemeClr val="tx1"/>
                </a:solidFill>
                <a:latin typeface="微软雅黑" pitchFamily="34" charset="-122"/>
                <a:ea typeface="微软雅黑" pitchFamily="34" charset="-122"/>
              </a:rPr>
              <a:t>可以和</a:t>
            </a:r>
            <a:r>
              <a:rPr lang="en-US" altLang="zh-CN" sz="1600" dirty="0" smtClean="0">
                <a:solidFill>
                  <a:schemeClr val="tx1"/>
                </a:solidFill>
                <a:latin typeface="微软雅黑" pitchFamily="34" charset="-122"/>
                <a:ea typeface="微软雅黑" pitchFamily="34" charset="-122"/>
              </a:rPr>
              <a:t>YARN</a:t>
            </a:r>
            <a:r>
              <a:rPr lang="zh-CN" altLang="en-US" sz="1600" dirty="0" smtClean="0">
                <a:solidFill>
                  <a:schemeClr val="tx1"/>
                </a:solidFill>
                <a:latin typeface="微软雅黑" pitchFamily="34" charset="-122"/>
                <a:ea typeface="微软雅黑" pitchFamily="34" charset="-122"/>
              </a:rPr>
              <a:t>紧密结合，直接读取</a:t>
            </a:r>
            <a:r>
              <a:rPr lang="en-US" altLang="zh-CN" sz="1600" dirty="0" err="1" smtClean="0">
                <a:solidFill>
                  <a:schemeClr val="tx1"/>
                </a:solidFill>
                <a:latin typeface="微软雅黑" pitchFamily="34" charset="-122"/>
                <a:ea typeface="微软雅黑" pitchFamily="34" charset="-122"/>
              </a:rPr>
              <a:t>hdfs</a:t>
            </a:r>
            <a:r>
              <a:rPr lang="zh-CN" altLang="en-US" sz="1600" dirty="0" smtClean="0">
                <a:solidFill>
                  <a:schemeClr val="tx1"/>
                </a:solidFill>
                <a:latin typeface="微软雅黑" pitchFamily="34" charset="-122"/>
                <a:ea typeface="微软雅黑" pitchFamily="34" charset="-122"/>
              </a:rPr>
              <a:t>的文件进行计算，并把结果写回</a:t>
            </a:r>
            <a:r>
              <a:rPr lang="en-US" altLang="zh-CN" sz="1600" dirty="0" err="1" smtClean="0">
                <a:solidFill>
                  <a:schemeClr val="tx1"/>
                </a:solidFill>
                <a:latin typeface="微软雅黑" pitchFamily="34" charset="-122"/>
                <a:ea typeface="微软雅黑" pitchFamily="34" charset="-122"/>
              </a:rPr>
              <a:t>hdfs</a:t>
            </a:r>
            <a:endParaRPr lang="zh-CN" altLang="en-US" sz="1600" dirty="0">
              <a:solidFill>
                <a:schemeClr val="tx1"/>
              </a:solidFill>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a:spLocks noGrp="1"/>
          </p:cNvSpPr>
          <p:nvPr>
            <p:ph type="title"/>
          </p:nvPr>
        </p:nvSpPr>
        <p:spPr>
          <a:xfrm>
            <a:off x="480963" y="-74855"/>
            <a:ext cx="8581598" cy="1200133"/>
          </a:xfrm>
        </p:spPr>
        <p:txBody>
          <a:bodyPr/>
          <a:lstStyle/>
          <a:p>
            <a:r>
              <a:rPr sz="2700" dirty="0" smtClean="0">
                <a:latin typeface="微软雅黑" pitchFamily="34" charset="-122"/>
                <a:ea typeface="微软雅黑" pitchFamily="34" charset="-122"/>
              </a:rPr>
              <a:t>华为的</a:t>
            </a:r>
            <a:r>
              <a:rPr lang="en-US" altLang="zh-CN" sz="2700" dirty="0" smtClean="0">
                <a:latin typeface="微软雅黑" pitchFamily="34" charset="-122"/>
                <a:ea typeface="微软雅黑" pitchFamily="34" charset="-122"/>
              </a:rPr>
              <a:t>Spark</a:t>
            </a:r>
            <a:r>
              <a:rPr sz="2700" dirty="0" smtClean="0">
                <a:latin typeface="微软雅黑" pitchFamily="34" charset="-122"/>
                <a:ea typeface="微软雅黑" pitchFamily="34" charset="-122"/>
              </a:rPr>
              <a:t>技术实践</a:t>
            </a:r>
            <a:r>
              <a:rPr lang="en-US" altLang="zh-CN" sz="2700" dirty="0" smtClean="0">
                <a:latin typeface="微软雅黑" pitchFamily="34" charset="-122"/>
                <a:ea typeface="微软雅黑" pitchFamily="34" charset="-122"/>
              </a:rPr>
              <a:t>——</a:t>
            </a:r>
            <a:r>
              <a:rPr sz="2700" dirty="0" smtClean="0">
                <a:latin typeface="微软雅黑" pitchFamily="34" charset="-122"/>
                <a:ea typeface="微软雅黑" pitchFamily="34" charset="-122"/>
              </a:rPr>
              <a:t>图分析</a:t>
            </a:r>
            <a:endParaRPr lang="zh-CN" altLang="en-US" sz="2700" dirty="0">
              <a:latin typeface="微软雅黑" pitchFamily="34" charset="-122"/>
              <a:ea typeface="微软雅黑" pitchFamily="34" charset="-122"/>
            </a:endParaRPr>
          </a:p>
        </p:txBody>
      </p:sp>
      <p:pic>
        <p:nvPicPr>
          <p:cNvPr id="53" name="Picture 1"/>
          <p:cNvPicPr>
            <a:picLocks noChangeAspect="1" noChangeArrowheads="1"/>
          </p:cNvPicPr>
          <p:nvPr/>
        </p:nvPicPr>
        <p:blipFill>
          <a:blip r:embed="rId3" cstate="print"/>
          <a:srcRect/>
          <a:stretch>
            <a:fillRect/>
          </a:stretch>
        </p:blipFill>
        <p:spPr bwMode="auto">
          <a:xfrm>
            <a:off x="624979" y="1125278"/>
            <a:ext cx="5400600" cy="2504088"/>
          </a:xfrm>
          <a:prstGeom prst="rect">
            <a:avLst/>
          </a:prstGeom>
          <a:noFill/>
          <a:ln w="9525">
            <a:noFill/>
            <a:miter lim="800000"/>
            <a:headEnd/>
            <a:tailEnd/>
          </a:ln>
        </p:spPr>
      </p:pic>
      <p:pic>
        <p:nvPicPr>
          <p:cNvPr id="55" name="Picture 4"/>
          <p:cNvPicPr>
            <a:picLocks noChangeAspect="1" noChangeArrowheads="1"/>
          </p:cNvPicPr>
          <p:nvPr/>
        </p:nvPicPr>
        <p:blipFill>
          <a:blip r:embed="rId4" cstate="print"/>
          <a:srcRect/>
          <a:stretch>
            <a:fillRect/>
          </a:stretch>
        </p:blipFill>
        <p:spPr bwMode="auto">
          <a:xfrm>
            <a:off x="6385619" y="1125278"/>
            <a:ext cx="5328592" cy="2590315"/>
          </a:xfrm>
          <a:prstGeom prst="rect">
            <a:avLst/>
          </a:prstGeom>
          <a:noFill/>
          <a:ln w="9525">
            <a:noFill/>
            <a:miter lim="800000"/>
            <a:headEnd/>
            <a:tailEnd/>
          </a:ln>
        </p:spPr>
      </p:pic>
      <p:sp>
        <p:nvSpPr>
          <p:cNvPr id="57" name="矩形 56"/>
          <p:cNvSpPr/>
          <p:nvPr/>
        </p:nvSpPr>
        <p:spPr>
          <a:xfrm>
            <a:off x="8689875" y="3572983"/>
            <a:ext cx="1512168" cy="369332"/>
          </a:xfrm>
          <a:prstGeom prst="rect">
            <a:avLst/>
          </a:prstGeom>
        </p:spPr>
        <p:txBody>
          <a:bodyPr wrap="square">
            <a:spAutoFit/>
          </a:bodyPr>
          <a:lstStyle/>
          <a:p>
            <a:pPr fontAlgn="auto">
              <a:spcBef>
                <a:spcPts val="0"/>
              </a:spcBef>
              <a:spcAft>
                <a:spcPts val="0"/>
              </a:spcAft>
              <a:buNone/>
            </a:pPr>
            <a:r>
              <a:rPr lang="zh-CN" altLang="en-US" sz="1800" dirty="0" smtClean="0">
                <a:solidFill>
                  <a:schemeClr val="tx1"/>
                </a:solidFill>
                <a:latin typeface="微软雅黑" pitchFamily="34" charset="-122"/>
                <a:ea typeface="微软雅黑" pitchFamily="34" charset="-122"/>
              </a:rPr>
              <a:t>社群发现</a:t>
            </a:r>
            <a:endParaRPr lang="zh-CN" altLang="en-US" sz="1800" dirty="0">
              <a:solidFill>
                <a:schemeClr val="tx1"/>
              </a:solidFill>
              <a:latin typeface="微软雅黑" pitchFamily="34" charset="-122"/>
              <a:ea typeface="微软雅黑" pitchFamily="34" charset="-122"/>
            </a:endParaRPr>
          </a:p>
        </p:txBody>
      </p:sp>
      <p:sp>
        <p:nvSpPr>
          <p:cNvPr id="59" name="TextBox 58"/>
          <p:cNvSpPr txBox="1"/>
          <p:nvPr/>
        </p:nvSpPr>
        <p:spPr>
          <a:xfrm>
            <a:off x="2497187" y="3646774"/>
            <a:ext cx="1569660" cy="369332"/>
          </a:xfrm>
          <a:prstGeom prst="rect">
            <a:avLst/>
          </a:prstGeom>
          <a:noFill/>
        </p:spPr>
        <p:txBody>
          <a:bodyPr wrap="none" rtlCol="0">
            <a:spAutoFit/>
          </a:bodyPr>
          <a:lstStyle/>
          <a:p>
            <a:pPr>
              <a:buNone/>
            </a:pPr>
            <a:r>
              <a:rPr lang="zh-CN" altLang="en-US" sz="1800" b="1" dirty="0" smtClean="0">
                <a:solidFill>
                  <a:schemeClr val="tx1"/>
                </a:solidFill>
                <a:latin typeface="微软雅黑" pitchFamily="34" charset="-122"/>
                <a:ea typeface="微软雅黑" pitchFamily="34" charset="-122"/>
              </a:rPr>
              <a:t>电信用户分析</a:t>
            </a:r>
            <a:endParaRPr lang="zh-CN" altLang="en-US" sz="1800" b="1" dirty="0">
              <a:solidFill>
                <a:schemeClr val="tx1"/>
              </a:solidFill>
              <a:latin typeface="微软雅黑" pitchFamily="34" charset="-122"/>
              <a:ea typeface="微软雅黑" pitchFamily="34" charset="-122"/>
            </a:endParaRPr>
          </a:p>
        </p:txBody>
      </p:sp>
      <p:sp>
        <p:nvSpPr>
          <p:cNvPr id="63" name="椭圆 62"/>
          <p:cNvSpPr/>
          <p:nvPr/>
        </p:nvSpPr>
        <p:spPr bwMode="auto">
          <a:xfrm>
            <a:off x="3229967" y="2395727"/>
            <a:ext cx="360040" cy="415412"/>
          </a:xfrm>
          <a:prstGeom prst="ellipse">
            <a:avLst/>
          </a:prstGeom>
          <a:noFill/>
          <a:ln w="38100" cap="flat" cmpd="sng" algn="ctr">
            <a:solidFill>
              <a:srgbClr val="FF0000"/>
            </a:solidFill>
            <a:prstDash val="solid"/>
            <a:round/>
            <a:headEnd type="none" w="med" len="med"/>
            <a:tailEnd type="none" w="med" len="med"/>
          </a:ln>
          <a:effectLst/>
        </p:spPr>
        <p:txBody>
          <a:bodyPr vert="horz" wrap="square" lIns="79200" tIns="39600" rIns="79200" bIns="39600" numCol="1" rtlCol="0" anchor="t" anchorCtr="0" compatLnSpc="1">
            <a:prstTxWarp prst="textNoShape">
              <a:avLst/>
            </a:prstTxWarp>
            <a:spAutoFit/>
          </a:bodyPr>
          <a:lstStyle/>
          <a:p>
            <a:pPr marL="0" marR="0" indent="0" algn="l" defTabSz="801688" rtl="0" eaLnBrk="1" fontAlgn="base" latinLnBrk="0" hangingPunct="1">
              <a:lnSpc>
                <a:spcPct val="100000"/>
              </a:lnSpc>
              <a:spcBef>
                <a:spcPct val="0"/>
              </a:spcBef>
              <a:spcAft>
                <a:spcPct val="0"/>
              </a:spcAft>
              <a:buClrTx/>
              <a:buSzTx/>
              <a:buFontTx/>
              <a:buNone/>
              <a:tabLst/>
            </a:pPr>
            <a:endParaRPr kumimoji="0" lang="zh-CN" altLang="en-US" sz="1400" b="0" i="0" u="none" strike="noStrike" cap="none" normalizeH="0" baseline="0" smtClean="0">
              <a:ln>
                <a:noFill/>
              </a:ln>
              <a:solidFill>
                <a:schemeClr val="bg1"/>
              </a:solidFill>
              <a:effectLst/>
              <a:latin typeface="FrutigerNext LT Regular" pitchFamily="34" charset="0"/>
              <a:ea typeface="MS PGothic" pitchFamily="34" charset="-128"/>
            </a:endParaRPr>
          </a:p>
        </p:txBody>
      </p:sp>
      <p:sp>
        <p:nvSpPr>
          <p:cNvPr id="9" name="内容占位符 2"/>
          <p:cNvSpPr txBox="1">
            <a:spLocks/>
          </p:cNvSpPr>
          <p:nvPr/>
        </p:nvSpPr>
        <p:spPr bwMode="auto">
          <a:xfrm>
            <a:off x="1166763" y="4229100"/>
            <a:ext cx="5361037" cy="1880488"/>
          </a:xfrm>
          <a:prstGeom prst="rect">
            <a:avLst/>
          </a:prstGeom>
          <a:noFill/>
          <a:ln w="9525">
            <a:noFill/>
            <a:miter lim="800000"/>
            <a:headEnd/>
            <a:tailEnd/>
          </a:ln>
        </p:spPr>
        <p:txBody>
          <a:bodyPr vert="horz" wrap="square" lIns="80152" tIns="40076" rIns="80152" bIns="40076" numCol="1" anchor="t" anchorCtr="0" compatLnSpc="1">
            <a:prstTxWarp prst="textNoShape">
              <a:avLst/>
            </a:prstTxWarp>
          </a:bodyPr>
          <a:lstStyle/>
          <a:p>
            <a:pPr marL="299892" indent="-299892" defTabSz="801161">
              <a:lnSpc>
                <a:spcPct val="140000"/>
              </a:lnSpc>
              <a:spcBef>
                <a:spcPct val="0"/>
              </a:spcBef>
              <a:buClr>
                <a:srgbClr val="808080"/>
              </a:buClr>
              <a:buSzPct val="60000"/>
              <a:buFont typeface="Wingdings" pitchFamily="2" charset="2"/>
              <a:buChar char="l"/>
            </a:pPr>
            <a:r>
              <a:rPr lang="zh-CN" altLang="en-US" sz="1800" kern="0" dirty="0" smtClean="0">
                <a:solidFill>
                  <a:srgbClr val="000000"/>
                </a:solidFill>
                <a:latin typeface="微软雅黑" pitchFamily="34" charset="-122"/>
                <a:ea typeface="微软雅黑" pitchFamily="34" charset="-122"/>
              </a:rPr>
              <a:t>强耦合性</a:t>
            </a:r>
            <a:endParaRPr lang="en-US" altLang="zh-CN" sz="1800" kern="0" dirty="0" smtClean="0">
              <a:solidFill>
                <a:srgbClr val="000000"/>
              </a:solidFill>
              <a:latin typeface="微软雅黑" pitchFamily="34" charset="-122"/>
              <a:ea typeface="微软雅黑" pitchFamily="34" charset="-122"/>
            </a:endParaRPr>
          </a:p>
          <a:p>
            <a:pPr marL="651939" lvl="1" indent="-250635" defTabSz="801161">
              <a:lnSpc>
                <a:spcPct val="140000"/>
              </a:lnSpc>
              <a:spcBef>
                <a:spcPct val="0"/>
              </a:spcBef>
              <a:buClr>
                <a:srgbClr val="000000"/>
              </a:buClr>
              <a:buSzPct val="50000"/>
              <a:buFont typeface="Wingdings" pitchFamily="2" charset="2"/>
              <a:buChar char="p"/>
              <a:defRPr/>
            </a:pPr>
            <a:r>
              <a:rPr lang="zh-CN" altLang="en-US" sz="1600" b="0" kern="0" dirty="0" smtClean="0">
                <a:solidFill>
                  <a:srgbClr val="000000"/>
                </a:solidFill>
                <a:latin typeface="微软雅黑" pitchFamily="34" charset="-122"/>
                <a:ea typeface="微软雅黑" pitchFamily="34" charset="-122"/>
              </a:rPr>
              <a:t>图关注的是数据之间的关联性</a:t>
            </a:r>
            <a:endParaRPr lang="en-US" altLang="zh-CN" sz="1600" b="0" kern="0" dirty="0" smtClean="0">
              <a:solidFill>
                <a:srgbClr val="000000"/>
              </a:solidFill>
              <a:latin typeface="微软雅黑" pitchFamily="34" charset="-122"/>
              <a:ea typeface="微软雅黑" pitchFamily="34" charset="-122"/>
            </a:endParaRPr>
          </a:p>
          <a:p>
            <a:pPr marL="651939" lvl="1" indent="-250635" defTabSz="801161">
              <a:lnSpc>
                <a:spcPct val="140000"/>
              </a:lnSpc>
              <a:spcBef>
                <a:spcPct val="0"/>
              </a:spcBef>
              <a:buClr>
                <a:srgbClr val="000000"/>
              </a:buClr>
              <a:buSzPct val="50000"/>
              <a:buFont typeface="Wingdings" pitchFamily="2" charset="2"/>
              <a:buChar char="p"/>
              <a:defRPr/>
            </a:pPr>
            <a:r>
              <a:rPr lang="zh-CN" altLang="en-US" sz="1600" b="0" kern="0" dirty="0" smtClean="0">
                <a:solidFill>
                  <a:srgbClr val="000000"/>
                </a:solidFill>
                <a:latin typeface="微软雅黑" pitchFamily="34" charset="-122"/>
                <a:ea typeface="微软雅黑" pitchFamily="34" charset="-122"/>
              </a:rPr>
              <a:t>图数据访问的随机性导致低访问局部性</a:t>
            </a:r>
            <a:endParaRPr lang="en-US" altLang="zh-CN" sz="1600" b="0" kern="0" dirty="0" smtClean="0">
              <a:solidFill>
                <a:srgbClr val="000000"/>
              </a:solidFill>
              <a:latin typeface="微软雅黑" pitchFamily="34" charset="-122"/>
              <a:ea typeface="微软雅黑" pitchFamily="34" charset="-122"/>
            </a:endParaRPr>
          </a:p>
          <a:p>
            <a:pPr marL="651939" lvl="1" indent="-250635" defTabSz="801161">
              <a:lnSpc>
                <a:spcPct val="140000"/>
              </a:lnSpc>
              <a:spcBef>
                <a:spcPct val="0"/>
              </a:spcBef>
              <a:buClr>
                <a:srgbClr val="000000"/>
              </a:buClr>
              <a:buSzPct val="50000"/>
              <a:buFont typeface="Wingdings" pitchFamily="2" charset="2"/>
              <a:buChar char="p"/>
              <a:defRPr/>
            </a:pPr>
            <a:r>
              <a:rPr lang="zh-CN" altLang="en-US" sz="1600" b="0" kern="0" dirty="0" smtClean="0">
                <a:solidFill>
                  <a:srgbClr val="000000"/>
                </a:solidFill>
                <a:latin typeface="微软雅黑" pitchFamily="34" charset="-122"/>
                <a:ea typeface="微软雅黑" pitchFamily="34" charset="-122"/>
              </a:rPr>
              <a:t>“水桶效应”</a:t>
            </a:r>
            <a:endParaRPr lang="en-US" altLang="zh-CN" sz="1400" kern="0" dirty="0" smtClean="0">
              <a:solidFill>
                <a:srgbClr val="000000"/>
              </a:solidFill>
              <a:latin typeface="微软雅黑" pitchFamily="34" charset="-122"/>
              <a:ea typeface="微软雅黑" pitchFamily="34" charset="-122"/>
            </a:endParaRPr>
          </a:p>
          <a:p>
            <a:pPr marL="299892" lvl="0" indent="-299892" defTabSz="801161">
              <a:lnSpc>
                <a:spcPct val="140000"/>
              </a:lnSpc>
              <a:spcBef>
                <a:spcPct val="0"/>
              </a:spcBef>
              <a:buClr>
                <a:srgbClr val="808080"/>
              </a:buClr>
              <a:buSzPct val="60000"/>
            </a:pPr>
            <a:endParaRPr kumimoji="0" lang="en-US" altLang="zh-CN" sz="16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endParaRPr>
          </a:p>
          <a:p>
            <a:pPr marL="299892" marR="0" lvl="0" indent="-299892" algn="l" defTabSz="801161" rtl="0" eaLnBrk="1" fontAlgn="base" latinLnBrk="0" hangingPunct="1">
              <a:lnSpc>
                <a:spcPct val="140000"/>
              </a:lnSpc>
              <a:spcBef>
                <a:spcPct val="0"/>
              </a:spcBef>
              <a:spcAft>
                <a:spcPct val="0"/>
              </a:spcAft>
              <a:buClr>
                <a:srgbClr val="808080"/>
              </a:buClr>
              <a:buSzPct val="60000"/>
              <a:buFont typeface="Wingdings" pitchFamily="2" charset="2"/>
              <a:buChar char="l"/>
              <a:tabLst/>
              <a:defRPr/>
            </a:pPr>
            <a:endParaRPr kumimoji="0" lang="en-US" altLang="zh-CN" sz="12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endParaRPr>
          </a:p>
        </p:txBody>
      </p:sp>
      <p:sp>
        <p:nvSpPr>
          <p:cNvPr id="10" name="内容占位符 2"/>
          <p:cNvSpPr txBox="1">
            <a:spLocks/>
          </p:cNvSpPr>
          <p:nvPr/>
        </p:nvSpPr>
        <p:spPr bwMode="auto">
          <a:xfrm>
            <a:off x="7084963" y="4191000"/>
            <a:ext cx="5361037" cy="1880488"/>
          </a:xfrm>
          <a:prstGeom prst="rect">
            <a:avLst/>
          </a:prstGeom>
          <a:noFill/>
          <a:ln w="9525">
            <a:noFill/>
            <a:miter lim="800000"/>
            <a:headEnd/>
            <a:tailEnd/>
          </a:ln>
        </p:spPr>
        <p:txBody>
          <a:bodyPr vert="horz" wrap="square" lIns="80152" tIns="40076" rIns="80152" bIns="40076" numCol="1" anchor="t" anchorCtr="0" compatLnSpc="1">
            <a:prstTxWarp prst="textNoShape">
              <a:avLst/>
            </a:prstTxWarp>
          </a:bodyPr>
          <a:lstStyle/>
          <a:p>
            <a:pPr marL="299892" lvl="0" indent="-299892" defTabSz="801161">
              <a:lnSpc>
                <a:spcPct val="140000"/>
              </a:lnSpc>
              <a:spcBef>
                <a:spcPct val="0"/>
              </a:spcBef>
              <a:buClr>
                <a:srgbClr val="808080"/>
              </a:buClr>
              <a:buSzPct val="60000"/>
              <a:buFont typeface="Wingdings" pitchFamily="2" charset="2"/>
              <a:buChar char="l"/>
            </a:pPr>
            <a:r>
              <a:rPr lang="zh-CN" altLang="en-US" sz="1800" kern="0" dirty="0" smtClean="0">
                <a:solidFill>
                  <a:srgbClr val="000000"/>
                </a:solidFill>
                <a:latin typeface="微软雅黑" pitchFamily="34" charset="-122"/>
                <a:ea typeface="微软雅黑" pitchFamily="34" charset="-122"/>
              </a:rPr>
              <a:t>迭代性</a:t>
            </a:r>
            <a:endParaRPr lang="en-US" altLang="zh-CN" sz="1800" kern="0" dirty="0" smtClean="0">
              <a:solidFill>
                <a:srgbClr val="000000"/>
              </a:solidFill>
              <a:latin typeface="微软雅黑" pitchFamily="34" charset="-122"/>
              <a:ea typeface="微软雅黑" pitchFamily="34" charset="-122"/>
            </a:endParaRPr>
          </a:p>
          <a:p>
            <a:pPr marL="651939" lvl="1" indent="-250635" defTabSz="801161">
              <a:lnSpc>
                <a:spcPct val="140000"/>
              </a:lnSpc>
              <a:spcBef>
                <a:spcPct val="0"/>
              </a:spcBef>
              <a:buClr>
                <a:srgbClr val="000000"/>
              </a:buClr>
              <a:buSzPct val="50000"/>
              <a:buFont typeface="Wingdings" pitchFamily="2" charset="2"/>
              <a:buChar char="p"/>
              <a:defRPr/>
            </a:pPr>
            <a:r>
              <a:rPr lang="en-US" altLang="zh-CN" sz="1600" b="0" kern="0" dirty="0" err="1" smtClean="0">
                <a:solidFill>
                  <a:srgbClr val="000000"/>
                </a:solidFill>
                <a:latin typeface="微软雅黑" pitchFamily="34" charset="-122"/>
                <a:ea typeface="微软雅黑" pitchFamily="34" charset="-122"/>
              </a:rPr>
              <a:t>eg:PageRank</a:t>
            </a:r>
            <a:endParaRPr kumimoji="0" lang="en-US" altLang="zh-CN" sz="16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endParaRPr>
          </a:p>
          <a:p>
            <a:pPr marL="299892" marR="0" lvl="0" indent="-299892" algn="l" defTabSz="801161" rtl="0" eaLnBrk="1" fontAlgn="base" latinLnBrk="0" hangingPunct="1">
              <a:lnSpc>
                <a:spcPct val="140000"/>
              </a:lnSpc>
              <a:spcBef>
                <a:spcPct val="0"/>
              </a:spcBef>
              <a:spcAft>
                <a:spcPct val="0"/>
              </a:spcAft>
              <a:buClr>
                <a:srgbClr val="808080"/>
              </a:buClr>
              <a:buSzPct val="60000"/>
              <a:buFont typeface="Wingdings" pitchFamily="2" charset="2"/>
              <a:buChar char="l"/>
              <a:tabLst/>
              <a:defRPr/>
            </a:pPr>
            <a:endParaRPr kumimoji="0" lang="en-US" altLang="zh-CN" sz="12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a:spLocks noGrp="1"/>
          </p:cNvSpPr>
          <p:nvPr>
            <p:ph type="title"/>
          </p:nvPr>
        </p:nvSpPr>
        <p:spPr>
          <a:xfrm>
            <a:off x="480963" y="-74855"/>
            <a:ext cx="8581598" cy="1200133"/>
          </a:xfrm>
        </p:spPr>
        <p:txBody>
          <a:bodyPr/>
          <a:lstStyle/>
          <a:p>
            <a:r>
              <a:rPr sz="2700" dirty="0" smtClean="0">
                <a:latin typeface="微软雅黑" pitchFamily="34" charset="-122"/>
                <a:ea typeface="微软雅黑" pitchFamily="34" charset="-122"/>
              </a:rPr>
              <a:t>华为的</a:t>
            </a:r>
            <a:r>
              <a:rPr lang="en-US" altLang="zh-CN" sz="2700" dirty="0" smtClean="0">
                <a:latin typeface="微软雅黑" pitchFamily="34" charset="-122"/>
                <a:ea typeface="微软雅黑" pitchFamily="34" charset="-122"/>
              </a:rPr>
              <a:t>Spark</a:t>
            </a:r>
            <a:r>
              <a:rPr sz="2700" dirty="0" smtClean="0">
                <a:latin typeface="微软雅黑" pitchFamily="34" charset="-122"/>
                <a:ea typeface="微软雅黑" pitchFamily="34" charset="-122"/>
              </a:rPr>
              <a:t>技术实践</a:t>
            </a:r>
            <a:r>
              <a:rPr lang="en-US" altLang="zh-CN" sz="2700" dirty="0" smtClean="0">
                <a:latin typeface="微软雅黑" pitchFamily="34" charset="-122"/>
                <a:ea typeface="微软雅黑" pitchFamily="34" charset="-122"/>
              </a:rPr>
              <a:t>——</a:t>
            </a:r>
            <a:r>
              <a:rPr sz="2700" dirty="0" smtClean="0">
                <a:latin typeface="微软雅黑" pitchFamily="34" charset="-122"/>
                <a:ea typeface="微软雅黑" pitchFamily="34" charset="-122"/>
              </a:rPr>
              <a:t>图分析</a:t>
            </a:r>
            <a:endParaRPr lang="zh-CN" altLang="en-US" sz="2700" dirty="0">
              <a:latin typeface="微软雅黑" pitchFamily="34" charset="-122"/>
              <a:ea typeface="微软雅黑" pitchFamily="34" charset="-122"/>
            </a:endParaRPr>
          </a:p>
        </p:txBody>
      </p:sp>
      <p:grpSp>
        <p:nvGrpSpPr>
          <p:cNvPr id="9" name="组合 79"/>
          <p:cNvGrpSpPr/>
          <p:nvPr/>
        </p:nvGrpSpPr>
        <p:grpSpPr>
          <a:xfrm>
            <a:off x="634683" y="4509120"/>
            <a:ext cx="4993855" cy="1066482"/>
            <a:chOff x="2411760" y="4521121"/>
            <a:chExt cx="4335642" cy="1066482"/>
          </a:xfrm>
        </p:grpSpPr>
        <p:sp>
          <p:nvSpPr>
            <p:cNvPr id="10" name="TextBox 9"/>
            <p:cNvSpPr txBox="1"/>
            <p:nvPr/>
          </p:nvSpPr>
          <p:spPr>
            <a:xfrm>
              <a:off x="4067944" y="4725144"/>
              <a:ext cx="720080" cy="276999"/>
            </a:xfrm>
            <a:prstGeom prst="rect">
              <a:avLst/>
            </a:prstGeom>
            <a:noFill/>
          </p:spPr>
          <p:txBody>
            <a:bodyPr wrap="square" rtlCol="0">
              <a:spAutoFit/>
            </a:bodyPr>
            <a:lstStyle/>
            <a:p>
              <a:r>
                <a:rPr lang="en-US" altLang="zh-CN" sz="1200" b="1" dirty="0" smtClean="0">
                  <a:solidFill>
                    <a:schemeClr val="tx1"/>
                  </a:solidFill>
                  <a:latin typeface="华文仿宋" pitchFamily="2" charset="-122"/>
                  <a:ea typeface="华文仿宋" pitchFamily="2" charset="-122"/>
                </a:rPr>
                <a:t>partition</a:t>
              </a:r>
              <a:endParaRPr lang="zh-CN" altLang="en-US" sz="1200" b="1" dirty="0">
                <a:solidFill>
                  <a:schemeClr val="tx1"/>
                </a:solidFill>
                <a:latin typeface="华文仿宋" pitchFamily="2" charset="-122"/>
                <a:ea typeface="华文仿宋" pitchFamily="2" charset="-122"/>
              </a:endParaRPr>
            </a:p>
          </p:txBody>
        </p:sp>
        <p:cxnSp>
          <p:nvCxnSpPr>
            <p:cNvPr id="11" name="直接箭头连接符 10"/>
            <p:cNvCxnSpPr>
              <a:stCxn id="15" idx="3"/>
              <a:endCxn id="16" idx="1"/>
            </p:cNvCxnSpPr>
            <p:nvPr/>
          </p:nvCxnSpPr>
          <p:spPr bwMode="auto">
            <a:xfrm>
              <a:off x="3851920" y="5048513"/>
              <a:ext cx="1008112" cy="5849"/>
            </a:xfrm>
            <a:prstGeom prst="straightConnector1">
              <a:avLst/>
            </a:prstGeom>
            <a:noFill/>
            <a:ln w="15875">
              <a:solidFill>
                <a:srgbClr val="FF0000"/>
              </a:solidFill>
              <a:prstDash val="dash"/>
              <a:tailEnd type="arrow"/>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12" name="组合 177"/>
            <p:cNvGrpSpPr/>
            <p:nvPr/>
          </p:nvGrpSpPr>
          <p:grpSpPr>
            <a:xfrm>
              <a:off x="4860032" y="4521121"/>
              <a:ext cx="1887370" cy="1066482"/>
              <a:chOff x="145326" y="1556792"/>
              <a:chExt cx="1887370" cy="1279778"/>
            </a:xfrm>
          </p:grpSpPr>
          <p:pic>
            <p:nvPicPr>
              <p:cNvPr id="16" name="图片 15"/>
              <p:cNvPicPr/>
              <p:nvPr/>
            </p:nvPicPr>
            <p:blipFill>
              <a:blip r:embed="rId4" cstate="print"/>
              <a:srcRect/>
              <a:stretch>
                <a:fillRect/>
              </a:stretch>
            </p:blipFill>
            <p:spPr bwMode="auto">
              <a:xfrm>
                <a:off x="145326" y="1556792"/>
                <a:ext cx="1887370" cy="1279778"/>
              </a:xfrm>
              <a:prstGeom prst="rect">
                <a:avLst/>
              </a:prstGeom>
              <a:noFill/>
              <a:ln w="9525">
                <a:noFill/>
                <a:miter lim="800000"/>
                <a:headEnd/>
                <a:tailEnd/>
              </a:ln>
            </p:spPr>
          </p:pic>
          <p:sp>
            <p:nvSpPr>
              <p:cNvPr id="17" name="矩形 16"/>
              <p:cNvSpPr/>
              <p:nvPr/>
            </p:nvSpPr>
            <p:spPr bwMode="auto">
              <a:xfrm>
                <a:off x="1403648" y="1628800"/>
                <a:ext cx="576064" cy="576064"/>
              </a:xfrm>
              <a:prstGeom prst="rect">
                <a:avLst/>
              </a:prstGeom>
              <a:noFill/>
              <a:ln w="15875">
                <a:solidFill>
                  <a:srgbClr val="FF0000"/>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smtClean="0">
                  <a:ln>
                    <a:noFill/>
                  </a:ln>
                  <a:solidFill>
                    <a:schemeClr val="tx1"/>
                  </a:solidFill>
                  <a:effectLst/>
                  <a:latin typeface="Arial" charset="0"/>
                  <a:ea typeface="宋体" charset="-122"/>
                </a:endParaRPr>
              </a:p>
            </p:txBody>
          </p:sp>
          <p:sp>
            <p:nvSpPr>
              <p:cNvPr id="18" name="矩形 17"/>
              <p:cNvSpPr/>
              <p:nvPr/>
            </p:nvSpPr>
            <p:spPr bwMode="auto">
              <a:xfrm>
                <a:off x="793398" y="2204864"/>
                <a:ext cx="610250" cy="576063"/>
              </a:xfrm>
              <a:prstGeom prst="rect">
                <a:avLst/>
              </a:prstGeom>
              <a:noFill/>
              <a:ln w="15875">
                <a:solidFill>
                  <a:srgbClr val="FF0000"/>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smtClean="0">
                  <a:ln>
                    <a:noFill/>
                  </a:ln>
                  <a:solidFill>
                    <a:schemeClr val="tx1"/>
                  </a:solidFill>
                  <a:effectLst/>
                  <a:latin typeface="Arial" charset="0"/>
                  <a:ea typeface="宋体" charset="-122"/>
                </a:endParaRPr>
              </a:p>
            </p:txBody>
          </p:sp>
          <p:sp>
            <p:nvSpPr>
              <p:cNvPr id="19" name="矩形 18"/>
              <p:cNvSpPr/>
              <p:nvPr/>
            </p:nvSpPr>
            <p:spPr bwMode="auto">
              <a:xfrm>
                <a:off x="179512" y="1628800"/>
                <a:ext cx="576064" cy="576064"/>
              </a:xfrm>
              <a:prstGeom prst="rect">
                <a:avLst/>
              </a:prstGeom>
              <a:noFill/>
              <a:ln w="15875">
                <a:solidFill>
                  <a:srgbClr val="FF0000"/>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smtClean="0">
                  <a:ln>
                    <a:noFill/>
                  </a:ln>
                  <a:solidFill>
                    <a:schemeClr val="tx1"/>
                  </a:solidFill>
                  <a:effectLst/>
                  <a:latin typeface="Arial" charset="0"/>
                  <a:ea typeface="宋体" charset="-122"/>
                </a:endParaRPr>
              </a:p>
            </p:txBody>
          </p:sp>
        </p:grpSp>
        <p:grpSp>
          <p:nvGrpSpPr>
            <p:cNvPr id="13" name="组合 189"/>
            <p:cNvGrpSpPr/>
            <p:nvPr/>
          </p:nvGrpSpPr>
          <p:grpSpPr>
            <a:xfrm>
              <a:off x="2411760" y="4658469"/>
              <a:ext cx="1440160" cy="780087"/>
              <a:chOff x="3563888" y="332656"/>
              <a:chExt cx="1440160" cy="936104"/>
            </a:xfrm>
          </p:grpSpPr>
          <p:graphicFrame>
            <p:nvGraphicFramePr>
              <p:cNvPr id="14" name="Object 3"/>
              <p:cNvGraphicFramePr>
                <a:graphicFrameLocks noChangeAspect="1"/>
              </p:cNvGraphicFramePr>
              <p:nvPr/>
            </p:nvGraphicFramePr>
            <p:xfrm>
              <a:off x="3594100" y="344488"/>
              <a:ext cx="1358900" cy="914400"/>
            </p:xfrm>
            <a:graphic>
              <a:graphicData uri="http://schemas.openxmlformats.org/presentationml/2006/ole">
                <p:oleObj spid="_x0000_s285698" name="Equation" r:id="rId5" imgW="1358640" imgH="914400" progId="">
                  <p:embed/>
                </p:oleObj>
              </a:graphicData>
            </a:graphic>
          </p:graphicFrame>
          <p:sp>
            <p:nvSpPr>
              <p:cNvPr id="15" name="矩形 14"/>
              <p:cNvSpPr/>
              <p:nvPr/>
            </p:nvSpPr>
            <p:spPr bwMode="auto">
              <a:xfrm>
                <a:off x="3563888" y="332656"/>
                <a:ext cx="1440160" cy="936104"/>
              </a:xfrm>
              <a:prstGeom prst="rect">
                <a:avLst/>
              </a:prstGeom>
              <a:noFill/>
              <a:ln w="15875">
                <a:solidFill>
                  <a:srgbClr val="FF0000"/>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pPr>
                <a:endParaRPr kumimoji="0" lang="zh-CN" altLang="en-US" sz="1800" b="0" i="0" u="none" strike="noStrike" cap="none" normalizeH="0" baseline="0" dirty="0" smtClean="0">
                  <a:ln>
                    <a:noFill/>
                  </a:ln>
                  <a:solidFill>
                    <a:schemeClr val="tx1"/>
                  </a:solidFill>
                  <a:effectLst/>
                  <a:latin typeface="Arial" charset="0"/>
                  <a:ea typeface="宋体" charset="-122"/>
                </a:endParaRPr>
              </a:p>
            </p:txBody>
          </p:sp>
        </p:grpSp>
      </p:grpSp>
      <p:grpSp>
        <p:nvGrpSpPr>
          <p:cNvPr id="20" name="组合 37"/>
          <p:cNvGrpSpPr/>
          <p:nvPr/>
        </p:nvGrpSpPr>
        <p:grpSpPr>
          <a:xfrm>
            <a:off x="730721" y="1158567"/>
            <a:ext cx="5441479" cy="2752661"/>
            <a:chOff x="4716016" y="1988840"/>
            <a:chExt cx="4329793" cy="3303194"/>
          </a:xfrm>
        </p:grpSpPr>
        <p:grpSp>
          <p:nvGrpSpPr>
            <p:cNvPr id="21" name="Group 2"/>
            <p:cNvGrpSpPr>
              <a:grpSpLocks noChangeAspect="1"/>
            </p:cNvGrpSpPr>
            <p:nvPr/>
          </p:nvGrpSpPr>
          <p:grpSpPr bwMode="auto">
            <a:xfrm>
              <a:off x="4716016" y="1988840"/>
              <a:ext cx="4329793" cy="2940050"/>
              <a:chOff x="1552" y="7927"/>
              <a:chExt cx="6819" cy="4631"/>
            </a:xfrm>
          </p:grpSpPr>
          <p:sp>
            <p:nvSpPr>
              <p:cNvPr id="23" name="AutoShape 29"/>
              <p:cNvSpPr>
                <a:spLocks noChangeAspect="1" noChangeArrowheads="1" noTextEdit="1"/>
              </p:cNvSpPr>
              <p:nvPr/>
            </p:nvSpPr>
            <p:spPr bwMode="auto">
              <a:xfrm>
                <a:off x="1552" y="7927"/>
                <a:ext cx="6819" cy="4631"/>
              </a:xfrm>
              <a:prstGeom prst="rect">
                <a:avLst/>
              </a:prstGeom>
              <a:noFill/>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24" name="Rectangle 28"/>
              <p:cNvSpPr>
                <a:spLocks noChangeArrowheads="1"/>
              </p:cNvSpPr>
              <p:nvPr/>
            </p:nvSpPr>
            <p:spPr bwMode="auto">
              <a:xfrm>
                <a:off x="3245" y="9622"/>
                <a:ext cx="4396" cy="1224"/>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Spark</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25" name="Rectangle 27"/>
              <p:cNvSpPr>
                <a:spLocks noChangeArrowheads="1"/>
              </p:cNvSpPr>
              <p:nvPr/>
            </p:nvSpPr>
            <p:spPr bwMode="auto">
              <a:xfrm>
                <a:off x="3245" y="8901"/>
                <a:ext cx="4396" cy="451"/>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HIMO</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26" name="Rectangle 26"/>
              <p:cNvSpPr>
                <a:spLocks noChangeArrowheads="1"/>
              </p:cNvSpPr>
              <p:nvPr/>
            </p:nvSpPr>
            <p:spPr bwMode="auto">
              <a:xfrm>
                <a:off x="3245" y="8069"/>
                <a:ext cx="1215" cy="472"/>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PageRank</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27" name="Rectangle 25"/>
              <p:cNvSpPr>
                <a:spLocks noChangeArrowheads="1"/>
              </p:cNvSpPr>
              <p:nvPr/>
            </p:nvSpPr>
            <p:spPr bwMode="auto">
              <a:xfrm>
                <a:off x="4901" y="8069"/>
                <a:ext cx="1171" cy="472"/>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SSSP</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28" name="Rectangle 24"/>
              <p:cNvSpPr>
                <a:spLocks noChangeArrowheads="1"/>
              </p:cNvSpPr>
              <p:nvPr/>
            </p:nvSpPr>
            <p:spPr bwMode="auto">
              <a:xfrm>
                <a:off x="5621" y="10276"/>
                <a:ext cx="1920" cy="451"/>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SIMD Accelerator</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29" name="AutoShape 23"/>
              <p:cNvSpPr>
                <a:spLocks noChangeShapeType="1"/>
              </p:cNvSpPr>
              <p:nvPr/>
            </p:nvSpPr>
            <p:spPr bwMode="auto">
              <a:xfrm>
                <a:off x="2932" y="9506"/>
                <a:ext cx="5012" cy="1"/>
              </a:xfrm>
              <a:prstGeom prst="straightConnector1">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30" name="AutoShape 22"/>
              <p:cNvSpPr>
                <a:spLocks noChangeShapeType="1"/>
              </p:cNvSpPr>
              <p:nvPr/>
            </p:nvSpPr>
            <p:spPr bwMode="auto">
              <a:xfrm>
                <a:off x="2932" y="8732"/>
                <a:ext cx="5012" cy="1"/>
              </a:xfrm>
              <a:prstGeom prst="straightConnector1">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31" name="Rectangle 21"/>
              <p:cNvSpPr>
                <a:spLocks noChangeArrowheads="1"/>
              </p:cNvSpPr>
              <p:nvPr/>
            </p:nvSpPr>
            <p:spPr bwMode="auto">
              <a:xfrm>
                <a:off x="6638" y="8069"/>
                <a:ext cx="988" cy="472"/>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Arial"/>
                    <a:ea typeface="宋体" pitchFamily="2" charset="-122"/>
                    <a:cs typeface="Times New Roman" pitchFamily="18" charset="0"/>
                  </a:rPr>
                  <a:t>…</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2" name="Text Box 20"/>
              <p:cNvSpPr txBox="1">
                <a:spLocks noChangeArrowheads="1"/>
              </p:cNvSpPr>
              <p:nvPr/>
            </p:nvSpPr>
            <p:spPr bwMode="auto">
              <a:xfrm>
                <a:off x="1574" y="8135"/>
                <a:ext cx="1339" cy="472"/>
              </a:xfrm>
              <a:prstGeom prst="rect">
                <a:avLst/>
              </a:prstGeom>
              <a:solidFill>
                <a:srgbClr val="00B0F0"/>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zh-CN" sz="1000" dirty="0" smtClean="0">
                    <a:solidFill>
                      <a:schemeClr val="tx1"/>
                    </a:solidFill>
                    <a:latin typeface="Times New Roman" pitchFamily="18" charset="0"/>
                    <a:ea typeface="宋体" pitchFamily="2" charset="-122"/>
                    <a:cs typeface="Times New Roman" pitchFamily="18" charset="0"/>
                  </a:rPr>
                  <a:t>Applications</a:t>
                </a:r>
                <a:endParaRPr kumimoji="0" 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33" name="Text Box 19"/>
              <p:cNvSpPr txBox="1">
                <a:spLocks noChangeArrowheads="1"/>
              </p:cNvSpPr>
              <p:nvPr/>
            </p:nvSpPr>
            <p:spPr bwMode="auto">
              <a:xfrm>
                <a:off x="1577" y="8880"/>
                <a:ext cx="1336" cy="472"/>
              </a:xfrm>
              <a:prstGeom prst="rect">
                <a:avLst/>
              </a:prstGeom>
              <a:solidFill>
                <a:srgbClr val="00B0F0"/>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Graph</a:t>
                </a:r>
                <a:r>
                  <a:rPr kumimoji="0" lang="en-US" altLang="zh-CN" sz="1000" b="0" i="0" u="none" strike="noStrike" cap="none" normalizeH="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sz="1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Lib</a:t>
                </a: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34" name="Text Box 18"/>
              <p:cNvSpPr txBox="1">
                <a:spLocks noChangeArrowheads="1"/>
              </p:cNvSpPr>
              <p:nvPr/>
            </p:nvSpPr>
            <p:spPr bwMode="auto">
              <a:xfrm>
                <a:off x="1552" y="9736"/>
                <a:ext cx="1361" cy="686"/>
              </a:xfrm>
              <a:prstGeom prst="rect">
                <a:avLst/>
              </a:prstGeom>
              <a:solidFill>
                <a:srgbClr val="00B0F0"/>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Distributed</a:t>
                </a:r>
              </a:p>
              <a:p>
                <a:pPr marL="0" marR="0" lvl="0" indent="0" algn="l" defTabSz="914400" rtl="0" eaLnBrk="1" fontAlgn="base" latinLnBrk="0" hangingPunct="1">
                  <a:lnSpc>
                    <a:spcPct val="100000"/>
                  </a:lnSpc>
                  <a:spcBef>
                    <a:spcPct val="0"/>
                  </a:spcBef>
                  <a:spcAft>
                    <a:spcPct val="0"/>
                  </a:spcAft>
                  <a:buClrTx/>
                  <a:buSzTx/>
                  <a:buFontTx/>
                  <a:buNone/>
                  <a:tabLst/>
                </a:pPr>
                <a:r>
                  <a:rPr lang="en-US" altLang="zh-CN" sz="1000" dirty="0" smtClean="0">
                    <a:solidFill>
                      <a:schemeClr val="tx1"/>
                    </a:solidFill>
                    <a:latin typeface="Times New Roman" pitchFamily="18" charset="0"/>
                    <a:ea typeface="宋体" pitchFamily="2" charset="-122"/>
                    <a:cs typeface="Times New Roman" pitchFamily="18" charset="0"/>
                  </a:rPr>
                  <a:t>Platform</a:t>
                </a:r>
                <a:endParaRPr kumimoji="0" 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35" name="AutoShape 17"/>
              <p:cNvSpPr>
                <a:spLocks noChangeShapeType="1"/>
              </p:cNvSpPr>
              <p:nvPr/>
            </p:nvSpPr>
            <p:spPr bwMode="auto">
              <a:xfrm>
                <a:off x="2920" y="11000"/>
                <a:ext cx="5012" cy="1"/>
              </a:xfrm>
              <a:prstGeom prst="straightConnector1">
                <a:avLst/>
              </a:prstGeom>
              <a:no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36" name="Text Box 16"/>
              <p:cNvSpPr txBox="1">
                <a:spLocks noChangeArrowheads="1"/>
              </p:cNvSpPr>
              <p:nvPr/>
            </p:nvSpPr>
            <p:spPr bwMode="auto">
              <a:xfrm>
                <a:off x="1552" y="11557"/>
                <a:ext cx="1361" cy="472"/>
              </a:xfrm>
              <a:prstGeom prst="rect">
                <a:avLst/>
              </a:prstGeom>
              <a:solidFill>
                <a:srgbClr val="00B0F0"/>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Hardware</a:t>
                </a:r>
                <a:endParaRPr kumimoji="0" 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37" name="Rectangle 15"/>
              <p:cNvSpPr>
                <a:spLocks noChangeArrowheads="1"/>
              </p:cNvSpPr>
              <p:nvPr/>
            </p:nvSpPr>
            <p:spPr bwMode="auto">
              <a:xfrm>
                <a:off x="3245" y="11140"/>
                <a:ext cx="953" cy="956"/>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8" name="Freeform 14"/>
              <p:cNvSpPr>
                <a:spLocks/>
              </p:cNvSpPr>
              <p:nvPr/>
            </p:nvSpPr>
            <p:spPr bwMode="auto">
              <a:xfrm>
                <a:off x="3834" y="8527"/>
                <a:ext cx="71" cy="2613"/>
              </a:xfrm>
              <a:custGeom>
                <a:avLst/>
                <a:gdLst/>
                <a:ahLst/>
                <a:cxnLst>
                  <a:cxn ang="0">
                    <a:pos x="0" y="0"/>
                  </a:cxn>
                  <a:cxn ang="0">
                    <a:pos x="0" y="3003"/>
                  </a:cxn>
                </a:cxnLst>
                <a:rect l="0" t="0" r="r" b="b"/>
                <a:pathLst>
                  <a:path w="1" h="3003">
                    <a:moveTo>
                      <a:pt x="0" y="0"/>
                    </a:moveTo>
                    <a:cubicBezTo>
                      <a:pt x="0" y="1251"/>
                      <a:pt x="0" y="2503"/>
                      <a:pt x="0" y="3003"/>
                    </a:cubicBezTo>
                  </a:path>
                </a:pathLst>
              </a:custGeom>
              <a:noFill/>
              <a:ln w="9525">
                <a:solidFill>
                  <a:srgbClr val="000000"/>
                </a:solidFill>
                <a:round/>
                <a:headEnd/>
                <a:tailEnd type="stealth" w="med" len="med"/>
              </a:ln>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40" name="Rectangle 13"/>
              <p:cNvSpPr>
                <a:spLocks noChangeArrowheads="1"/>
              </p:cNvSpPr>
              <p:nvPr/>
            </p:nvSpPr>
            <p:spPr bwMode="auto">
              <a:xfrm>
                <a:off x="3338" y="11562"/>
                <a:ext cx="763" cy="43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MKL</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41" name="Text Box 12"/>
              <p:cNvSpPr txBox="1">
                <a:spLocks noChangeArrowheads="1"/>
              </p:cNvSpPr>
              <p:nvPr/>
            </p:nvSpPr>
            <p:spPr bwMode="auto">
              <a:xfrm>
                <a:off x="3343" y="12096"/>
                <a:ext cx="758" cy="3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Node</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42" name="Rectangle 11"/>
              <p:cNvSpPr>
                <a:spLocks noChangeArrowheads="1"/>
              </p:cNvSpPr>
              <p:nvPr/>
            </p:nvSpPr>
            <p:spPr bwMode="auto">
              <a:xfrm>
                <a:off x="4715" y="11144"/>
                <a:ext cx="953" cy="956"/>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43" name="Rectangle 10"/>
              <p:cNvSpPr>
                <a:spLocks noChangeArrowheads="1"/>
              </p:cNvSpPr>
              <p:nvPr/>
            </p:nvSpPr>
            <p:spPr bwMode="auto">
              <a:xfrm>
                <a:off x="4803" y="11562"/>
                <a:ext cx="763" cy="43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MKL</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44" name="Text Box 9"/>
              <p:cNvSpPr txBox="1">
                <a:spLocks noChangeArrowheads="1"/>
              </p:cNvSpPr>
              <p:nvPr/>
            </p:nvSpPr>
            <p:spPr bwMode="auto">
              <a:xfrm>
                <a:off x="4808" y="12096"/>
                <a:ext cx="758" cy="37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Node</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45" name="Rectangle 8"/>
              <p:cNvSpPr>
                <a:spLocks noChangeArrowheads="1"/>
              </p:cNvSpPr>
              <p:nvPr/>
            </p:nvSpPr>
            <p:spPr bwMode="auto">
              <a:xfrm>
                <a:off x="6675" y="11144"/>
                <a:ext cx="953" cy="956"/>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46" name="Rectangle 7"/>
              <p:cNvSpPr>
                <a:spLocks noChangeArrowheads="1"/>
              </p:cNvSpPr>
              <p:nvPr/>
            </p:nvSpPr>
            <p:spPr bwMode="auto">
              <a:xfrm>
                <a:off x="6768" y="11562"/>
                <a:ext cx="763" cy="430"/>
              </a:xfrm>
              <a:prstGeom prst="rect">
                <a:avLst/>
              </a:prstGeom>
              <a:solidFill>
                <a:srgbClr val="FFFF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MKL</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47" name="Text Box 6"/>
              <p:cNvSpPr txBox="1">
                <a:spLocks noChangeArrowheads="1"/>
              </p:cNvSpPr>
              <p:nvPr/>
            </p:nvSpPr>
            <p:spPr bwMode="auto">
              <a:xfrm>
                <a:off x="6768" y="12122"/>
                <a:ext cx="758" cy="4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Node</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48" name="Text Box 5"/>
              <p:cNvSpPr txBox="1">
                <a:spLocks noChangeArrowheads="1"/>
              </p:cNvSpPr>
              <p:nvPr/>
            </p:nvSpPr>
            <p:spPr bwMode="auto">
              <a:xfrm>
                <a:off x="5848" y="11386"/>
                <a:ext cx="758" cy="4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smtClean="0">
                    <a:ln>
                      <a:noFill/>
                    </a:ln>
                    <a:solidFill>
                      <a:schemeClr val="tx1"/>
                    </a:solidFill>
                    <a:effectLst/>
                    <a:latin typeface="Arial"/>
                    <a:ea typeface="宋体" pitchFamily="2" charset="-122"/>
                    <a:cs typeface="Times New Roman" pitchFamily="18" charset="0"/>
                  </a:rPr>
                  <a:t>……</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49" name="Freeform 4"/>
              <p:cNvSpPr>
                <a:spLocks/>
              </p:cNvSpPr>
              <p:nvPr/>
            </p:nvSpPr>
            <p:spPr bwMode="auto">
              <a:xfrm>
                <a:off x="3835" y="8550"/>
                <a:ext cx="3400" cy="3012"/>
              </a:xfrm>
              <a:custGeom>
                <a:avLst/>
                <a:gdLst/>
                <a:ahLst/>
                <a:cxnLst>
                  <a:cxn ang="0">
                    <a:pos x="39" y="0"/>
                  </a:cxn>
                  <a:cxn ang="0">
                    <a:pos x="480" y="612"/>
                  </a:cxn>
                  <a:cxn ang="0">
                    <a:pos x="2919" y="695"/>
                  </a:cxn>
                  <a:cxn ang="0">
                    <a:pos x="3369" y="2980"/>
                  </a:cxn>
                </a:cxnLst>
                <a:rect l="0" t="0" r="r" b="b"/>
                <a:pathLst>
                  <a:path w="3400" h="2980">
                    <a:moveTo>
                      <a:pt x="39" y="0"/>
                    </a:moveTo>
                    <a:cubicBezTo>
                      <a:pt x="19" y="248"/>
                      <a:pt x="0" y="496"/>
                      <a:pt x="480" y="612"/>
                    </a:cubicBezTo>
                    <a:cubicBezTo>
                      <a:pt x="960" y="728"/>
                      <a:pt x="2438" y="300"/>
                      <a:pt x="2919" y="695"/>
                    </a:cubicBezTo>
                    <a:cubicBezTo>
                      <a:pt x="3400" y="1090"/>
                      <a:pt x="3384" y="2035"/>
                      <a:pt x="3369" y="2980"/>
                    </a:cubicBezTo>
                  </a:path>
                </a:pathLst>
              </a:custGeom>
              <a:noFill/>
              <a:ln w="9525">
                <a:solidFill>
                  <a:srgbClr val="000000"/>
                </a:solidFill>
                <a:round/>
                <a:headEnd/>
                <a:tailEnd type="stealth" w="med" len="med"/>
              </a:ln>
            </p:spPr>
            <p:txBody>
              <a:bodyPr vert="horz" wrap="square" lIns="91440" tIns="45720" rIns="91440" bIns="45720" numCol="1" anchor="t" anchorCtr="0" compatLnSpc="1">
                <a:prstTxWarp prst="textNoShape">
                  <a:avLst/>
                </a:prstTxWarp>
              </a:bodyPr>
              <a:lstStyle/>
              <a:p>
                <a:endParaRPr lang="zh-CN" altLang="en-US">
                  <a:solidFill>
                    <a:schemeClr val="tx1"/>
                  </a:solidFill>
                </a:endParaRPr>
              </a:p>
            </p:txBody>
          </p:sp>
          <p:sp>
            <p:nvSpPr>
              <p:cNvPr id="50" name="Text Box 3"/>
              <p:cNvSpPr txBox="1">
                <a:spLocks noChangeArrowheads="1"/>
              </p:cNvSpPr>
              <p:nvPr/>
            </p:nvSpPr>
            <p:spPr bwMode="auto">
              <a:xfrm>
                <a:off x="1552" y="10763"/>
                <a:ext cx="1361" cy="657"/>
              </a:xfrm>
              <a:prstGeom prst="rect">
                <a:avLst/>
              </a:prstGeom>
              <a:solidFill>
                <a:srgbClr val="00B0F0"/>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MKL Libraries</a:t>
                </a:r>
                <a:endParaRPr kumimoji="0" 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grpSp>
        <p:sp>
          <p:nvSpPr>
            <p:cNvPr id="22" name="矩形 21"/>
            <p:cNvSpPr/>
            <p:nvPr/>
          </p:nvSpPr>
          <p:spPr>
            <a:xfrm>
              <a:off x="5580112" y="4941168"/>
              <a:ext cx="1699783" cy="350866"/>
            </a:xfrm>
            <a:prstGeom prst="rect">
              <a:avLst/>
            </a:prstGeom>
          </p:spPr>
          <p:txBody>
            <a:bodyPr wrap="none">
              <a:spAutoFit/>
            </a:bodyPr>
            <a:lstStyle/>
            <a:p>
              <a:r>
                <a:rPr lang="en-US" altLang="zh-CN" dirty="0" smtClean="0">
                  <a:solidFill>
                    <a:schemeClr val="tx1"/>
                  </a:solidFill>
                </a:rPr>
                <a:t>Graph Schematic Diagram</a:t>
              </a:r>
              <a:endParaRPr lang="zh-CN" altLang="en-US" dirty="0" smtClean="0">
                <a:solidFill>
                  <a:schemeClr val="tx1"/>
                </a:solidFill>
              </a:endParaRPr>
            </a:p>
          </p:txBody>
        </p:sp>
      </p:grpSp>
      <p:grpSp>
        <p:nvGrpSpPr>
          <p:cNvPr id="51" name="组合 18"/>
          <p:cNvGrpSpPr/>
          <p:nvPr/>
        </p:nvGrpSpPr>
        <p:grpSpPr>
          <a:xfrm>
            <a:off x="6780966" y="4178673"/>
            <a:ext cx="3841427" cy="1625162"/>
            <a:chOff x="1331640" y="3212976"/>
            <a:chExt cx="3337834" cy="3432938"/>
          </a:xfrm>
        </p:grpSpPr>
        <p:sp>
          <p:nvSpPr>
            <p:cNvPr id="52" name="TextBox 51"/>
            <p:cNvSpPr txBox="1"/>
            <p:nvPr/>
          </p:nvSpPr>
          <p:spPr>
            <a:xfrm>
              <a:off x="1691680" y="6093298"/>
              <a:ext cx="2736304" cy="552616"/>
            </a:xfrm>
            <a:prstGeom prst="rect">
              <a:avLst/>
            </a:prstGeom>
            <a:noFill/>
          </p:spPr>
          <p:txBody>
            <a:bodyPr wrap="square" rtlCol="0">
              <a:spAutoFit/>
            </a:bodyPr>
            <a:lstStyle/>
            <a:p>
              <a:r>
                <a:rPr lang="en-US" altLang="zh-CN" sz="1100" dirty="0" smtClean="0">
                  <a:solidFill>
                    <a:schemeClr val="tx1"/>
                  </a:solidFill>
                </a:rPr>
                <a:t>Standard Matrix-Vector Multiplication</a:t>
              </a:r>
              <a:endParaRPr lang="zh-CN" altLang="en-US" sz="1100" dirty="0">
                <a:solidFill>
                  <a:schemeClr val="tx1"/>
                </a:solidFill>
              </a:endParaRPr>
            </a:p>
          </p:txBody>
        </p:sp>
        <p:pic>
          <p:nvPicPr>
            <p:cNvPr id="54" name="图片 53"/>
            <p:cNvPicPr/>
            <p:nvPr/>
          </p:nvPicPr>
          <p:blipFill>
            <a:blip r:embed="rId6" cstate="print"/>
            <a:srcRect/>
            <a:stretch>
              <a:fillRect/>
            </a:stretch>
          </p:blipFill>
          <p:spPr bwMode="auto">
            <a:xfrm>
              <a:off x="1331640" y="3212976"/>
              <a:ext cx="3337834" cy="3024336"/>
            </a:xfrm>
            <a:prstGeom prst="rect">
              <a:avLst/>
            </a:prstGeom>
            <a:noFill/>
            <a:ln w="9525">
              <a:noFill/>
              <a:miter lim="800000"/>
              <a:headEnd/>
              <a:tailEnd/>
            </a:ln>
          </p:spPr>
        </p:pic>
      </p:grpSp>
      <p:sp>
        <p:nvSpPr>
          <p:cNvPr id="56" name="内容占位符 2"/>
          <p:cNvSpPr txBox="1">
            <a:spLocks/>
          </p:cNvSpPr>
          <p:nvPr/>
        </p:nvSpPr>
        <p:spPr bwMode="auto">
          <a:xfrm>
            <a:off x="6197599" y="368300"/>
            <a:ext cx="5638801" cy="3075682"/>
          </a:xfrm>
          <a:prstGeom prst="rect">
            <a:avLst/>
          </a:prstGeom>
          <a:noFill/>
          <a:ln w="9525">
            <a:noFill/>
            <a:miter lim="800000"/>
            <a:headEnd/>
            <a:tailEnd/>
          </a:ln>
        </p:spPr>
        <p:txBody>
          <a:bodyPr vert="horz" wrap="square" lIns="80152" tIns="40076" rIns="80152" bIns="40076" numCol="1" anchor="t" anchorCtr="0" compatLnSpc="1">
            <a:prstTxWarp prst="textNoShape">
              <a:avLst/>
            </a:prstTxWarp>
          </a:bodyPr>
          <a:lstStyle/>
          <a:p>
            <a:pPr marL="299892" lvl="0" indent="-299892" defTabSz="801161">
              <a:lnSpc>
                <a:spcPct val="140000"/>
              </a:lnSpc>
              <a:spcBef>
                <a:spcPct val="0"/>
              </a:spcBef>
              <a:buClr>
                <a:srgbClr val="808080"/>
              </a:buClr>
              <a:buSzPct val="60000"/>
              <a:buFont typeface="Wingdings" pitchFamily="2" charset="2"/>
              <a:buChar char="l"/>
            </a:pPr>
            <a:r>
              <a:rPr lang="zh-CN" altLang="en-US" sz="1600" kern="0" dirty="0" smtClean="0">
                <a:solidFill>
                  <a:srgbClr val="000000"/>
                </a:solidFill>
                <a:latin typeface="微软雅黑" pitchFamily="34" charset="-122"/>
                <a:ea typeface="微软雅黑" pitchFamily="34" charset="-122"/>
              </a:rPr>
              <a:t>面向大规模图数据处理</a:t>
            </a:r>
            <a:r>
              <a:rPr lang="en-US" altLang="zh-CN" sz="1600" kern="0" dirty="0" smtClean="0">
                <a:solidFill>
                  <a:srgbClr val="000000"/>
                </a:solidFill>
                <a:latin typeface="微软雅黑" pitchFamily="34" charset="-122"/>
                <a:ea typeface="微软雅黑" pitchFamily="34" charset="-122"/>
              </a:rPr>
              <a:t>:  </a:t>
            </a:r>
          </a:p>
          <a:p>
            <a:pPr marL="651939" lvl="1" indent="-250635" defTabSz="801161">
              <a:lnSpc>
                <a:spcPct val="140000"/>
              </a:lnSpc>
              <a:spcBef>
                <a:spcPct val="0"/>
              </a:spcBef>
              <a:buClr>
                <a:srgbClr val="000000"/>
              </a:buClr>
              <a:buSzPct val="50000"/>
              <a:buFont typeface="Wingdings" pitchFamily="2" charset="2"/>
              <a:buChar char="p"/>
              <a:defRPr/>
            </a:pPr>
            <a:r>
              <a:rPr lang="en-US" altLang="zh-CN" sz="1400" b="0" kern="0" dirty="0" smtClean="0">
                <a:solidFill>
                  <a:srgbClr val="000000"/>
                </a:solidFill>
                <a:latin typeface="微软雅黑" pitchFamily="34" charset="-122"/>
                <a:ea typeface="微软雅黑" pitchFamily="34" charset="-122"/>
              </a:rPr>
              <a:t>Giga-, </a:t>
            </a:r>
            <a:r>
              <a:rPr lang="en-US" altLang="zh-CN" sz="1400" b="0" kern="0" dirty="0" err="1" smtClean="0">
                <a:solidFill>
                  <a:srgbClr val="000000"/>
                </a:solidFill>
                <a:latin typeface="微软雅黑" pitchFamily="34" charset="-122"/>
                <a:ea typeface="微软雅黑" pitchFamily="34" charset="-122"/>
              </a:rPr>
              <a:t>Tera</a:t>
            </a:r>
            <a:r>
              <a:rPr lang="en-US" altLang="zh-CN" sz="1400" b="0" kern="0" dirty="0" smtClean="0">
                <a:solidFill>
                  <a:srgbClr val="000000"/>
                </a:solidFill>
                <a:latin typeface="微软雅黑" pitchFamily="34" charset="-122"/>
                <a:ea typeface="微软雅黑" pitchFamily="34" charset="-122"/>
              </a:rPr>
              <a:t>-, </a:t>
            </a:r>
            <a:r>
              <a:rPr lang="en-US" altLang="zh-CN" sz="1400" b="0" kern="0" dirty="0" err="1" smtClean="0">
                <a:solidFill>
                  <a:srgbClr val="000000"/>
                </a:solidFill>
                <a:latin typeface="微软雅黑" pitchFamily="34" charset="-122"/>
                <a:ea typeface="微软雅黑" pitchFamily="34" charset="-122"/>
              </a:rPr>
              <a:t>Peta</a:t>
            </a:r>
            <a:r>
              <a:rPr lang="en-US" altLang="zh-CN" sz="1400" b="0" kern="0" dirty="0" smtClean="0">
                <a:solidFill>
                  <a:srgbClr val="000000"/>
                </a:solidFill>
                <a:latin typeface="微软雅黑" pitchFamily="34" charset="-122"/>
                <a:ea typeface="微软雅黑" pitchFamily="34" charset="-122"/>
              </a:rPr>
              <a:t>-byte</a:t>
            </a:r>
          </a:p>
          <a:p>
            <a:pPr marL="299892" lvl="0" indent="-299892" defTabSz="801161">
              <a:lnSpc>
                <a:spcPct val="140000"/>
              </a:lnSpc>
              <a:spcBef>
                <a:spcPct val="0"/>
              </a:spcBef>
              <a:buClr>
                <a:srgbClr val="808080"/>
              </a:buClr>
              <a:buSzPct val="60000"/>
              <a:buFont typeface="Wingdings" pitchFamily="2" charset="2"/>
              <a:buChar char="l"/>
            </a:pPr>
            <a:r>
              <a:rPr lang="zh-CN" altLang="en-US" sz="1600" kern="0" dirty="0" smtClean="0">
                <a:solidFill>
                  <a:srgbClr val="000000"/>
                </a:solidFill>
                <a:latin typeface="微软雅黑" pitchFamily="34" charset="-122"/>
                <a:ea typeface="微软雅黑" pitchFamily="34" charset="-122"/>
              </a:rPr>
              <a:t>使用</a:t>
            </a:r>
            <a:r>
              <a:rPr lang="en-US" altLang="zh-CN" sz="1600" kern="0" dirty="0" smtClean="0">
                <a:solidFill>
                  <a:srgbClr val="000000"/>
                </a:solidFill>
                <a:latin typeface="微软雅黑" pitchFamily="34" charset="-122"/>
                <a:ea typeface="微软雅黑" pitchFamily="34" charset="-122"/>
              </a:rPr>
              <a:t>HIMM(Hybrid Iterative Matrix Multiplication)</a:t>
            </a:r>
            <a:r>
              <a:rPr lang="zh-CN" altLang="en-US" sz="1600" kern="0" dirty="0" smtClean="0">
                <a:solidFill>
                  <a:srgbClr val="000000"/>
                </a:solidFill>
                <a:latin typeface="微软雅黑" pitchFamily="34" charset="-122"/>
                <a:ea typeface="微软雅黑" pitchFamily="34" charset="-122"/>
              </a:rPr>
              <a:t>表示图运算：</a:t>
            </a:r>
          </a:p>
          <a:p>
            <a:pPr marL="651939" marR="0" lvl="1" indent="-250635" algn="l" defTabSz="801161" rtl="0" eaLnBrk="1" fontAlgn="base" latinLnBrk="0" hangingPunct="1">
              <a:lnSpc>
                <a:spcPct val="140000"/>
              </a:lnSpc>
              <a:spcBef>
                <a:spcPct val="0"/>
              </a:spcBef>
              <a:spcAft>
                <a:spcPct val="0"/>
              </a:spcAft>
              <a:buClr>
                <a:srgbClr val="000000"/>
              </a:buClr>
              <a:buSzPct val="50000"/>
              <a:buFont typeface="Wingdings" pitchFamily="2" charset="2"/>
              <a:buChar char="p"/>
              <a:tabLst/>
              <a:defRPr/>
            </a:pPr>
            <a:r>
              <a:rPr lang="zh-CN" altLang="en-US" sz="1400" b="0" kern="0" dirty="0" smtClean="0">
                <a:solidFill>
                  <a:srgbClr val="000000"/>
                </a:solidFill>
                <a:latin typeface="微软雅黑" pitchFamily="34" charset="-122"/>
                <a:ea typeface="微软雅黑" pitchFamily="34" charset="-122"/>
              </a:rPr>
              <a:t>数据采用</a:t>
            </a:r>
            <a:r>
              <a:rPr lang="en-US" altLang="zh-CN" sz="1400" b="0" kern="0" dirty="0" smtClean="0">
                <a:solidFill>
                  <a:srgbClr val="000000"/>
                </a:solidFill>
                <a:latin typeface="微软雅黑" pitchFamily="34" charset="-122"/>
                <a:ea typeface="微软雅黑" pitchFamily="34" charset="-122"/>
              </a:rPr>
              <a:t>Matrix</a:t>
            </a:r>
            <a:r>
              <a:rPr lang="zh-CN" altLang="en-US" sz="1400" b="0" kern="0" dirty="0" smtClean="0">
                <a:solidFill>
                  <a:srgbClr val="000000"/>
                </a:solidFill>
                <a:latin typeface="微软雅黑" pitchFamily="34" charset="-122"/>
                <a:ea typeface="微软雅黑" pitchFamily="34" charset="-122"/>
              </a:rPr>
              <a:t>表示</a:t>
            </a:r>
            <a:endParaRPr lang="en-US" altLang="zh-CN" sz="1400" b="0" kern="0" dirty="0" smtClean="0">
              <a:solidFill>
                <a:srgbClr val="000000"/>
              </a:solidFill>
              <a:latin typeface="微软雅黑" pitchFamily="34" charset="-122"/>
              <a:ea typeface="微软雅黑" pitchFamily="34" charset="-122"/>
            </a:endParaRPr>
          </a:p>
          <a:p>
            <a:pPr marL="651939" lvl="1" indent="-250635" defTabSz="801161">
              <a:lnSpc>
                <a:spcPct val="140000"/>
              </a:lnSpc>
              <a:spcBef>
                <a:spcPct val="0"/>
              </a:spcBef>
              <a:buClr>
                <a:srgbClr val="000000"/>
              </a:buClr>
              <a:buSzPct val="50000"/>
              <a:buFont typeface="Wingdings" pitchFamily="2" charset="2"/>
              <a:buChar char="p"/>
              <a:defRPr/>
            </a:pPr>
            <a:r>
              <a:rPr kumimoji="0" lang="zh-CN" altLang="en-US" sz="14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图运算融合</a:t>
            </a:r>
            <a:r>
              <a:rPr lang="zh-CN" altLang="en-US" sz="1400" b="0" kern="0" dirty="0" smtClean="0">
                <a:solidFill>
                  <a:srgbClr val="000000"/>
                </a:solidFill>
                <a:latin typeface="微软雅黑" pitchFamily="34" charset="-122"/>
                <a:ea typeface="微软雅黑" pitchFamily="34" charset="-122"/>
              </a:rPr>
              <a:t>并拓展了</a:t>
            </a:r>
            <a:r>
              <a:rPr kumimoji="0" lang="zh-CN" altLang="en-US" sz="14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标准的矩阵运算，</a:t>
            </a:r>
            <a:r>
              <a:rPr lang="zh-CN" altLang="en-US" sz="1400" b="0" kern="0" dirty="0" smtClean="0">
                <a:solidFill>
                  <a:srgbClr val="000000"/>
                </a:solidFill>
                <a:latin typeface="微软雅黑" pitchFamily="34" charset="-122"/>
                <a:ea typeface="微软雅黑" pitchFamily="34" charset="-122"/>
              </a:rPr>
              <a:t>并支持自定义运算</a:t>
            </a:r>
            <a:endParaRPr kumimoji="0" lang="en-US" altLang="zh-CN" sz="14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endParaRPr>
          </a:p>
          <a:p>
            <a:pPr marL="651939" marR="0" lvl="1" indent="-250635" algn="l" defTabSz="801161" rtl="0" eaLnBrk="1" fontAlgn="base" latinLnBrk="0" hangingPunct="1">
              <a:lnSpc>
                <a:spcPct val="140000"/>
              </a:lnSpc>
              <a:spcBef>
                <a:spcPct val="0"/>
              </a:spcBef>
              <a:spcAft>
                <a:spcPct val="0"/>
              </a:spcAft>
              <a:buClr>
                <a:srgbClr val="000000"/>
              </a:buClr>
              <a:buSzPct val="50000"/>
              <a:buFont typeface="Wingdings" pitchFamily="2" charset="2"/>
              <a:buChar char="p"/>
              <a:tabLst/>
              <a:defRPr/>
            </a:pPr>
            <a:r>
              <a:rPr lang="zh-CN" altLang="en-US" sz="1400" b="0" kern="0" dirty="0" smtClean="0">
                <a:solidFill>
                  <a:srgbClr val="000000"/>
                </a:solidFill>
                <a:latin typeface="微软雅黑" pitchFamily="34" charset="-122"/>
                <a:ea typeface="微软雅黑" pitchFamily="34" charset="-122"/>
              </a:rPr>
              <a:t>抽象了基本的图算法算子</a:t>
            </a:r>
            <a:endParaRPr kumimoji="0" lang="en-US" altLang="zh-CN" sz="1400" b="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endParaRPr>
          </a:p>
          <a:p>
            <a:pPr marL="299892" indent="-299892" defTabSz="801161">
              <a:lnSpc>
                <a:spcPct val="140000"/>
              </a:lnSpc>
              <a:spcBef>
                <a:spcPct val="0"/>
              </a:spcBef>
              <a:buClr>
                <a:srgbClr val="808080"/>
              </a:buClr>
              <a:buSzPct val="60000"/>
              <a:buFont typeface="Wingdings" pitchFamily="2" charset="2"/>
              <a:buChar char="l"/>
            </a:pPr>
            <a:r>
              <a:rPr lang="zh-CN" altLang="en-US" sz="1600" kern="0" dirty="0" smtClean="0">
                <a:solidFill>
                  <a:srgbClr val="000000"/>
                </a:solidFill>
                <a:latin typeface="微软雅黑" pitchFamily="34" charset="-122"/>
                <a:ea typeface="微软雅黑" pitchFamily="34" charset="-122"/>
              </a:rPr>
              <a:t>综合高生产率和高性能优势：</a:t>
            </a:r>
            <a:endParaRPr lang="en-US" altLang="zh-CN" sz="1600" kern="0" dirty="0" smtClean="0">
              <a:solidFill>
                <a:srgbClr val="000000"/>
              </a:solidFill>
              <a:latin typeface="微软雅黑" pitchFamily="34" charset="-122"/>
              <a:ea typeface="微软雅黑" pitchFamily="34" charset="-122"/>
            </a:endParaRPr>
          </a:p>
          <a:p>
            <a:pPr marL="651939" lvl="1" indent="-250635" defTabSz="801161">
              <a:lnSpc>
                <a:spcPct val="140000"/>
              </a:lnSpc>
              <a:spcBef>
                <a:spcPct val="0"/>
              </a:spcBef>
              <a:buClr>
                <a:srgbClr val="000000"/>
              </a:buClr>
              <a:buSzPct val="50000"/>
              <a:buFont typeface="Wingdings" pitchFamily="2" charset="2"/>
              <a:buChar char="p"/>
              <a:defRPr/>
            </a:pPr>
            <a:r>
              <a:rPr lang="zh-CN" altLang="en-US" sz="1400" b="0" kern="0" dirty="0" smtClean="0">
                <a:solidFill>
                  <a:srgbClr val="000000"/>
                </a:solidFill>
                <a:latin typeface="微软雅黑" pitchFamily="34" charset="-122"/>
                <a:ea typeface="微软雅黑" pitchFamily="34" charset="-122"/>
              </a:rPr>
              <a:t>基于本框架可以快速实现各种图算法，比如</a:t>
            </a:r>
            <a:r>
              <a:rPr lang="en-US" altLang="zh-CN" sz="1400" b="0" kern="0" dirty="0" err="1" smtClean="0">
                <a:solidFill>
                  <a:srgbClr val="000000"/>
                </a:solidFill>
                <a:latin typeface="微软雅黑" pitchFamily="34" charset="-122"/>
                <a:ea typeface="微软雅黑" pitchFamily="34" charset="-122"/>
              </a:rPr>
              <a:t>PageRank</a:t>
            </a:r>
            <a:r>
              <a:rPr lang="zh-CN" altLang="en-US" sz="1400" b="0" kern="0" dirty="0" smtClean="0">
                <a:solidFill>
                  <a:srgbClr val="000000"/>
                </a:solidFill>
                <a:latin typeface="微软雅黑" pitchFamily="34" charset="-122"/>
                <a:ea typeface="微软雅黑" pitchFamily="34" charset="-122"/>
              </a:rPr>
              <a:t>代码少于</a:t>
            </a:r>
            <a:r>
              <a:rPr lang="en-US" altLang="zh-CN" sz="1400" b="0" kern="0" dirty="0" smtClean="0">
                <a:solidFill>
                  <a:srgbClr val="000000"/>
                </a:solidFill>
                <a:latin typeface="微软雅黑" pitchFamily="34" charset="-122"/>
                <a:ea typeface="微软雅黑" pitchFamily="34" charset="-122"/>
              </a:rPr>
              <a:t>20</a:t>
            </a:r>
            <a:r>
              <a:rPr lang="zh-CN" altLang="en-US" sz="1400" b="0" kern="0" dirty="0" smtClean="0">
                <a:solidFill>
                  <a:srgbClr val="000000"/>
                </a:solidFill>
                <a:latin typeface="微软雅黑" pitchFamily="34" charset="-122"/>
                <a:ea typeface="微软雅黑" pitchFamily="34" charset="-122"/>
              </a:rPr>
              <a:t>行</a:t>
            </a:r>
            <a:endParaRPr lang="en-US" altLang="zh-CN" sz="1400" b="0" kern="0" dirty="0" smtClean="0">
              <a:solidFill>
                <a:srgbClr val="000000"/>
              </a:solidFill>
              <a:latin typeface="微软雅黑" pitchFamily="34" charset="-122"/>
              <a:ea typeface="微软雅黑" pitchFamily="34" charset="-122"/>
            </a:endParaRPr>
          </a:p>
          <a:p>
            <a:pPr marL="651939" lvl="1" indent="-250635" defTabSz="801161">
              <a:lnSpc>
                <a:spcPct val="140000"/>
              </a:lnSpc>
              <a:spcBef>
                <a:spcPct val="0"/>
              </a:spcBef>
              <a:buClr>
                <a:srgbClr val="000000"/>
              </a:buClr>
              <a:buSzPct val="50000"/>
              <a:buFont typeface="Wingdings" pitchFamily="2" charset="2"/>
              <a:buChar char="p"/>
              <a:defRPr/>
            </a:pPr>
            <a:r>
              <a:rPr lang="zh-CN" altLang="en-US" sz="1400" b="0" kern="0" dirty="0" smtClean="0">
                <a:solidFill>
                  <a:srgbClr val="000000"/>
                </a:solidFill>
                <a:latin typeface="微软雅黑" pitchFamily="34" charset="-122"/>
                <a:ea typeface="微软雅黑" pitchFamily="34" charset="-122"/>
              </a:rPr>
              <a:t>提供一系列常用的图算法库，</a:t>
            </a:r>
            <a:r>
              <a:rPr lang="en-US" altLang="zh-CN" sz="1400" b="0" kern="0" dirty="0" err="1" smtClean="0">
                <a:solidFill>
                  <a:srgbClr val="000000"/>
                </a:solidFill>
                <a:latin typeface="微软雅黑" pitchFamily="34" charset="-122"/>
                <a:ea typeface="微软雅黑" pitchFamily="34" charset="-122"/>
              </a:rPr>
              <a:t>eg</a:t>
            </a:r>
            <a:r>
              <a:rPr lang="zh-CN" altLang="en-US" sz="1400" b="0" kern="0" dirty="0" smtClean="0">
                <a:solidFill>
                  <a:srgbClr val="000000"/>
                </a:solidFill>
                <a:latin typeface="微软雅黑" pitchFamily="34" charset="-122"/>
                <a:ea typeface="微软雅黑" pitchFamily="34" charset="-122"/>
              </a:rPr>
              <a:t>，</a:t>
            </a:r>
            <a:r>
              <a:rPr lang="en-US" altLang="zh-CN" sz="1400" b="0" kern="0" dirty="0" smtClean="0">
                <a:solidFill>
                  <a:srgbClr val="000000"/>
                </a:solidFill>
                <a:latin typeface="微软雅黑" pitchFamily="34" charset="-122"/>
                <a:ea typeface="微软雅黑" pitchFamily="34" charset="-122"/>
              </a:rPr>
              <a:t> </a:t>
            </a:r>
            <a:r>
              <a:rPr lang="en-US" altLang="zh-CN" sz="1400" b="0" kern="0" dirty="0" err="1" smtClean="0">
                <a:solidFill>
                  <a:srgbClr val="000000"/>
                </a:solidFill>
                <a:latin typeface="微软雅黑" pitchFamily="34" charset="-122"/>
                <a:ea typeface="微软雅黑" pitchFamily="34" charset="-122"/>
              </a:rPr>
              <a:t>PageRank</a:t>
            </a:r>
            <a:r>
              <a:rPr lang="zh-CN" altLang="en-US" sz="1400" b="0" kern="0" dirty="0" smtClean="0">
                <a:solidFill>
                  <a:srgbClr val="000000"/>
                </a:solidFill>
                <a:latin typeface="微软雅黑" pitchFamily="34" charset="-122"/>
                <a:ea typeface="微软雅黑" pitchFamily="34" charset="-122"/>
              </a:rPr>
              <a:t>、</a:t>
            </a:r>
            <a:r>
              <a:rPr lang="en-US" altLang="zh-CN" sz="1400" b="0" kern="0" dirty="0" smtClean="0">
                <a:solidFill>
                  <a:srgbClr val="000000"/>
                </a:solidFill>
                <a:latin typeface="微软雅黑" pitchFamily="34" charset="-122"/>
                <a:ea typeface="微软雅黑" pitchFamily="34" charset="-122"/>
              </a:rPr>
              <a:t>SSSP</a:t>
            </a:r>
            <a:r>
              <a:rPr lang="zh-CN" altLang="en-US" sz="1400" b="0" kern="0" dirty="0" smtClean="0">
                <a:solidFill>
                  <a:srgbClr val="000000"/>
                </a:solidFill>
                <a:latin typeface="微软雅黑" pitchFamily="34" charset="-122"/>
                <a:ea typeface="微软雅黑" pitchFamily="34" charset="-122"/>
              </a:rPr>
              <a:t>、</a:t>
            </a:r>
            <a:r>
              <a:rPr lang="en-US" altLang="zh-CN" sz="1400" b="0" kern="0" dirty="0" smtClean="0">
                <a:solidFill>
                  <a:srgbClr val="000000"/>
                </a:solidFill>
                <a:latin typeface="微软雅黑" pitchFamily="34" charset="-122"/>
                <a:ea typeface="微软雅黑" pitchFamily="34" charset="-122"/>
              </a:rPr>
              <a:t>BFS/DFS</a:t>
            </a:r>
            <a:r>
              <a:rPr lang="zh-CN" altLang="en-US" sz="1400" b="0" kern="0" dirty="0" smtClean="0">
                <a:solidFill>
                  <a:srgbClr val="000000"/>
                </a:solidFill>
                <a:latin typeface="微软雅黑" pitchFamily="34" charset="-122"/>
                <a:ea typeface="微软雅黑" pitchFamily="34" charset="-122"/>
              </a:rPr>
              <a:t>、</a:t>
            </a:r>
            <a:r>
              <a:rPr lang="en-US" altLang="zh-CN" sz="1400" b="0" kern="0" dirty="0" err="1" smtClean="0">
                <a:solidFill>
                  <a:srgbClr val="000000"/>
                </a:solidFill>
                <a:latin typeface="微软雅黑" pitchFamily="34" charset="-122"/>
                <a:ea typeface="微软雅黑" pitchFamily="34" charset="-122"/>
              </a:rPr>
              <a:t>Betweeness</a:t>
            </a:r>
            <a:r>
              <a:rPr lang="en-US" altLang="zh-CN" sz="1400" b="0" kern="0" dirty="0" smtClean="0">
                <a:solidFill>
                  <a:srgbClr val="000000"/>
                </a:solidFill>
                <a:latin typeface="微软雅黑" pitchFamily="34" charset="-122"/>
                <a:ea typeface="微软雅黑" pitchFamily="34" charset="-122"/>
              </a:rPr>
              <a:t> Centrality</a:t>
            </a:r>
            <a:r>
              <a:rPr lang="zh-CN" altLang="en-US" sz="1400" b="0" kern="0" dirty="0" smtClean="0">
                <a:solidFill>
                  <a:srgbClr val="000000"/>
                </a:solidFill>
                <a:latin typeface="微软雅黑" pitchFamily="34" charset="-122"/>
                <a:ea typeface="微软雅黑" pitchFamily="34" charset="-122"/>
              </a:rPr>
              <a:t>、</a:t>
            </a:r>
            <a:r>
              <a:rPr lang="en-US" altLang="zh-CN" sz="1400" b="0" kern="0" dirty="0" smtClean="0">
                <a:solidFill>
                  <a:srgbClr val="000000"/>
                </a:solidFill>
                <a:latin typeface="微软雅黑" pitchFamily="34" charset="-122"/>
                <a:ea typeface="微软雅黑" pitchFamily="34" charset="-122"/>
              </a:rPr>
              <a:t>K-Core</a:t>
            </a:r>
            <a:r>
              <a:rPr lang="zh-CN" altLang="en-US" sz="1400" b="0" kern="0" dirty="0" smtClean="0">
                <a:solidFill>
                  <a:srgbClr val="000000"/>
                </a:solidFill>
                <a:latin typeface="微软雅黑" pitchFamily="34" charset="-122"/>
                <a:ea typeface="微软雅黑" pitchFamily="34" charset="-122"/>
              </a:rPr>
              <a:t>、</a:t>
            </a:r>
            <a:r>
              <a:rPr lang="en-US" altLang="zh-CN" sz="1400" b="0" kern="0" dirty="0" smtClean="0">
                <a:solidFill>
                  <a:srgbClr val="000000"/>
                </a:solidFill>
                <a:latin typeface="微软雅黑" pitchFamily="34" charset="-122"/>
                <a:ea typeface="微软雅黑" pitchFamily="34" charset="-122"/>
              </a:rPr>
              <a:t>etc..</a:t>
            </a: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FULLLENGTH" val="True"/>
</p:tagLst>
</file>

<file path=ppt/tags/tag2.xml><?xml version="1.0" encoding="utf-8"?>
<p:tagLst xmlns:a="http://schemas.openxmlformats.org/drawingml/2006/main" xmlns:r="http://schemas.openxmlformats.org/officeDocument/2006/relationships" xmlns:p="http://schemas.openxmlformats.org/presentationml/2006/main">
  <p:tag name="SMARTWRITE" val="{!PageNumber}"/>
  <p:tag name="SMARTLOCKSHAPE" val="Yes"/>
  <p:tag name="SMARTOBJECT" val="Page Number v.2"/>
</p:tagLst>
</file>

<file path=ppt/tags/tag3.xml><?xml version="1.0" encoding="utf-8"?>
<p:tagLst xmlns:a="http://schemas.openxmlformats.org/drawingml/2006/main" xmlns:r="http://schemas.openxmlformats.org/officeDocument/2006/relationships" xmlns:p="http://schemas.openxmlformats.org/presentationml/2006/main">
  <p:tag name="SMARTWRITE" val="{$SmartDividertext} {$SmartDividernumber} – {$Smart Divider title}"/>
  <p:tag name="SMARTLOCKSHAPE" val="Yes"/>
  <p:tag name="SMARTISVISIBLE" val="{$SmartDividernumber} !="/>
  <p:tag name="SMARTOBJECT" val="Section Header v.2"/>
</p:tagLst>
</file>

<file path=ppt/tags/tag4.xml><?xml version="1.0" encoding="utf-8"?>
<p:tagLst xmlns:a="http://schemas.openxmlformats.org/drawingml/2006/main" xmlns:r="http://schemas.openxmlformats.org/officeDocument/2006/relationships" xmlns:p="http://schemas.openxmlformats.org/presentationml/2006/main">
  <p:tag name="SMARTISVISIBLE" val="{@Show Date FilePath} = Yes"/>
  <p:tag name="SMARTWRITE" val="{!Today} {!FilePath}"/>
  <p:tag name="SMARTLOCKSHAPE" val="Yes"/>
</p:tagLst>
</file>

<file path=ppt/tags/tag5.xml><?xml version="1.0" encoding="utf-8"?>
<p:tagLst xmlns:a="http://schemas.openxmlformats.org/drawingml/2006/main" xmlns:r="http://schemas.openxmlformats.org/officeDocument/2006/relationships" xmlns:p="http://schemas.openxmlformats.org/presentationml/2006/main">
  <p:tag name="SMARTLOCKSHAPE" val="Yes"/>
  <p:tag name="SMARTWRITE" val="{@Title} • {@Subtitle}"/>
  <p:tag name="SMARTOBJECT" val="Section Footer v.2"/>
</p:tagLst>
</file>

<file path=ppt/tags/tag6.xml><?xml version="1.0" encoding="utf-8"?>
<p:tagLst xmlns:a="http://schemas.openxmlformats.org/drawingml/2006/main" xmlns:r="http://schemas.openxmlformats.org/officeDocument/2006/relationships" xmlns:p="http://schemas.openxmlformats.org/presentationml/2006/main">
  <p:tag name="SMARTWRITE" val="{$Executive Summary}"/>
  <p:tag name="SMARTISVISIBLE" val="{$Show Executive Summary} = Yes"/>
  <p:tag name="SMARTLOCKSHAPE" val="Yes"/>
  <p:tag name="SMARTOBJECT" val="Executive Summary v.2"/>
</p:tagLst>
</file>

<file path=ppt/tags/tag7.xml><?xml version="1.0" encoding="utf-8"?>
<p:tagLst xmlns:a="http://schemas.openxmlformats.org/drawingml/2006/main" xmlns:r="http://schemas.openxmlformats.org/officeDocument/2006/relationships" xmlns:p="http://schemas.openxmlformats.org/presentationml/2006/main">
  <p:tag name="SMARTISVISIBLE" val="{SmartShowDisclaimer} = Yes"/>
  <p:tag name="SMARTSHAPETYPE" val="Disclaimer"/>
</p:tagLst>
</file>

<file path=ppt/tags/tag8.xml><?xml version="1.0" encoding="utf-8"?>
<p:tagLst xmlns:a="http://schemas.openxmlformats.org/drawingml/2006/main" xmlns:r="http://schemas.openxmlformats.org/officeDocument/2006/relationships" xmlns:p="http://schemas.openxmlformats.org/presentationml/2006/main">
  <p:tag name="SMARTSHAPETYPE" val="PresentationDisclaimer"/>
  <p:tag name="SMARTISVISIBLE" val="{@PresentationDisclaimer}!=No Disclaimer"/>
  <p:tag name="SMARTWRITE" val="{@PresentationDisclaimerText}"/>
</p:tagLst>
</file>

<file path=ppt/theme/theme1.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FrutigerNext LT Medium"/>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7_default">
  <a:themeElements>
    <a:clrScheme name="15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5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269875" marR="0" indent="-269875" algn="l" defTabSz="914400" rtl="0" eaLnBrk="1" fontAlgn="base" latinLnBrk="0" hangingPunct="1">
          <a:lnSpc>
            <a:spcPct val="100000"/>
          </a:lnSpc>
          <a:spcBef>
            <a:spcPct val="0"/>
          </a:spcBef>
          <a:spcAft>
            <a:spcPct val="0"/>
          </a:spcAft>
          <a:buClr>
            <a:srgbClr val="5F5F5F"/>
          </a:buClr>
          <a:buSzPct val="80000"/>
          <a:buFont typeface="Wingdings" pitchFamily="2" charset="2"/>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269875" marR="0" indent="-269875" algn="l" defTabSz="914400" rtl="0" eaLnBrk="1" fontAlgn="base" latinLnBrk="0" hangingPunct="1">
          <a:lnSpc>
            <a:spcPct val="100000"/>
          </a:lnSpc>
          <a:spcBef>
            <a:spcPct val="0"/>
          </a:spcBef>
          <a:spcAft>
            <a:spcPct val="0"/>
          </a:spcAft>
          <a:buClr>
            <a:srgbClr val="5F5F5F"/>
          </a:buClr>
          <a:buSzPct val="80000"/>
          <a:buFont typeface="Wingdings" pitchFamily="2" charset="2"/>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15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5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5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5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5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5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5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5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5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5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5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5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5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2_default">
  <a:themeElements>
    <a:clrScheme name="龙腾四海">
      <a:dk1>
        <a:sysClr val="windowText" lastClr="000000"/>
      </a:dk1>
      <a:lt1>
        <a:sysClr val="window" lastClr="FFFFFF"/>
      </a:lt1>
      <a:dk2>
        <a:srgbClr val="001B36"/>
      </a:dk2>
      <a:lt2>
        <a:srgbClr val="EDF8FE"/>
      </a:lt2>
      <a:accent1>
        <a:srgbClr val="477AB1"/>
      </a:accent1>
      <a:accent2>
        <a:srgbClr val="51848E"/>
      </a:accent2>
      <a:accent3>
        <a:srgbClr val="7B9B57"/>
      </a:accent3>
      <a:accent4>
        <a:srgbClr val="8B8D8C"/>
      </a:accent4>
      <a:accent5>
        <a:srgbClr val="8B7396"/>
      </a:accent5>
      <a:accent6>
        <a:srgbClr val="E89A53"/>
      </a:accent6>
      <a:hlink>
        <a:srgbClr val="0080FF"/>
      </a:hlink>
      <a:folHlink>
        <a:srgbClr val="FF00FF"/>
      </a:folHlink>
    </a:clrScheme>
    <a:fontScheme name="4_default">
      <a:majorFont>
        <a:latin typeface="Lucida Grande"/>
        <a:ea typeface=""/>
        <a:cs typeface=""/>
      </a:majorFont>
      <a:minorFont>
        <a:latin typeface="Lucida Grand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92D050"/>
        </a:solidFill>
        <a:ln w="9525" cap="flat" cmpd="sng" algn="ctr">
          <a:solidFill>
            <a:srgbClr val="969696"/>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1200" b="0" i="0" u="none" strike="noStrike" cap="none" normalizeH="0" baseline="0" smtClean="0">
            <a:ln>
              <a:noFill/>
            </a:ln>
            <a:solidFill>
              <a:srgbClr val="000000"/>
            </a:solidFill>
            <a:effectLst/>
            <a:latin typeface="Lucida Grande" charset="0"/>
            <a:sym typeface="Lucida Grande" charset="0"/>
          </a:defRPr>
        </a:defPPr>
      </a:lstStyle>
    </a:spDef>
    <a:lnDef>
      <a:spPr bwMode="auto">
        <a:xfrm>
          <a:off x="0" y="0"/>
          <a:ext cx="1" cy="1"/>
        </a:xfrm>
        <a:custGeom>
          <a:avLst/>
          <a:gdLst/>
          <a:ahLst/>
          <a:cxnLst/>
          <a:rect l="0" t="0" r="0" b="0"/>
          <a:pathLst/>
        </a:custGeom>
        <a:solidFill>
          <a:srgbClr val="FFCC66"/>
        </a:solidFill>
        <a:ln w="9525" cap="flat" cmpd="sng" algn="ctr">
          <a:solidFill>
            <a:srgbClr val="969696"/>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rgbClr val="000000"/>
            </a:solidFill>
            <a:effectLst/>
            <a:latin typeface="Lucida Grande" charset="0"/>
            <a:sym typeface="Lucida Grande" charset="0"/>
          </a:defRPr>
        </a:defPPr>
      </a:lstStyle>
    </a:lnDef>
  </a:objectDefaults>
  <a:extraClrSchemeLst>
    <a:extraClrScheme>
      <a:clrScheme name="4_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0_主题1">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1"/>
          </a:solidFill>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sz="1800" b="0" i="0" u="none" strike="noStrike" cap="none" normalizeH="0" baseline="0" smtClean="0">
            <a:ln>
              <a:noFill/>
            </a:ln>
            <a:solidFill>
              <a:schemeClr val="tx1"/>
            </a:solidFill>
            <a:effectLst/>
            <a:latin typeface="Arial" charset="0"/>
            <a:ea typeface="宋体" charset="-122"/>
          </a:defRPr>
        </a:defPPr>
      </a:lstStyle>
    </a:spDef>
    <a:lnDef>
      <a:spPr bwMode="auto">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_华为VI主题16x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华为VI字体">
      <a:majorFont>
        <a:latin typeface="FrutigerNext LT Medium"/>
        <a:ea typeface="华文细黑"/>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00"/>
        </a:solidFill>
        <a:ln w="9525" cap="flat" cmpd="sng" algn="ctr">
          <a:solidFill>
            <a:schemeClr val="accent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tabLst/>
          <a:defRPr kumimoji="0" sz="1600" b="1" i="0" u="none" strike="noStrike" cap="none" normalizeH="0" baseline="0" dirty="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8_default">
  <a:themeElements>
    <a:clrScheme name="15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5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269875" marR="0" indent="-269875" algn="l" defTabSz="914400" rtl="0" eaLnBrk="1" fontAlgn="base" latinLnBrk="0" hangingPunct="1">
          <a:lnSpc>
            <a:spcPct val="100000"/>
          </a:lnSpc>
          <a:spcBef>
            <a:spcPct val="0"/>
          </a:spcBef>
          <a:spcAft>
            <a:spcPct val="0"/>
          </a:spcAft>
          <a:buClr>
            <a:srgbClr val="5F5F5F"/>
          </a:buClr>
          <a:buSzPct val="80000"/>
          <a:buFont typeface="Wingdings" pitchFamily="2" charset="2"/>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269875" marR="0" indent="-269875" algn="l" defTabSz="914400" rtl="0" eaLnBrk="1" fontAlgn="base" latinLnBrk="0" hangingPunct="1">
          <a:lnSpc>
            <a:spcPct val="100000"/>
          </a:lnSpc>
          <a:spcBef>
            <a:spcPct val="0"/>
          </a:spcBef>
          <a:spcAft>
            <a:spcPct val="0"/>
          </a:spcAft>
          <a:buClr>
            <a:srgbClr val="5F5F5F"/>
          </a:buClr>
          <a:buSzPct val="80000"/>
          <a:buFont typeface="Wingdings" pitchFamily="2" charset="2"/>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15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5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5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5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5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5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5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5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5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5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5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5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5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2_华为VI主题16x9">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华为VI字体">
      <a:majorFont>
        <a:latin typeface="FrutigerNext LT Medium"/>
        <a:ea typeface="华文细黑"/>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00"/>
        </a:solidFill>
        <a:ln w="9525" cap="flat" cmpd="sng" algn="ctr">
          <a:solidFill>
            <a:schemeClr val="accent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tabLst/>
          <a:defRPr kumimoji="0" sz="1600" b="1" i="0" u="none" strike="noStrike" cap="none" normalizeH="0" baseline="0" dirty="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4_主题1">
  <a:themeElements>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2_默认设计模板">
  <a:themeElements>
    <a:clrScheme name="龙腾四海">
      <a:dk1>
        <a:sysClr val="windowText" lastClr="000000"/>
      </a:dk1>
      <a:lt1>
        <a:sysClr val="window" lastClr="FFFFFF"/>
      </a:lt1>
      <a:dk2>
        <a:srgbClr val="001B36"/>
      </a:dk2>
      <a:lt2>
        <a:srgbClr val="EDF8FE"/>
      </a:lt2>
      <a:accent1>
        <a:srgbClr val="477AB1"/>
      </a:accent1>
      <a:accent2>
        <a:srgbClr val="51848E"/>
      </a:accent2>
      <a:accent3>
        <a:srgbClr val="7B9B57"/>
      </a:accent3>
      <a:accent4>
        <a:srgbClr val="8B8D8C"/>
      </a:accent4>
      <a:accent5>
        <a:srgbClr val="8B7396"/>
      </a:accent5>
      <a:accent6>
        <a:srgbClr val="E89A53"/>
      </a:accent6>
      <a:hlink>
        <a:srgbClr val="0080FF"/>
      </a:hlink>
      <a:folHlink>
        <a:srgbClr val="FF00FF"/>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2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默认设计模板 13">
        <a:dk1>
          <a:srgbClr val="000000"/>
        </a:dk1>
        <a:lt1>
          <a:srgbClr val="FFFFFF"/>
        </a:lt1>
        <a:dk2>
          <a:srgbClr val="990000"/>
        </a:dk2>
        <a:lt2>
          <a:srgbClr val="969696"/>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660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19_default">
  <a:themeElements>
    <a:clrScheme name="15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5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269875" marR="0" indent="-269875" algn="l" defTabSz="914400" rtl="0" eaLnBrk="1" fontAlgn="base" latinLnBrk="0" hangingPunct="1">
          <a:lnSpc>
            <a:spcPct val="100000"/>
          </a:lnSpc>
          <a:spcBef>
            <a:spcPct val="0"/>
          </a:spcBef>
          <a:spcAft>
            <a:spcPct val="0"/>
          </a:spcAft>
          <a:buClr>
            <a:srgbClr val="5F5F5F"/>
          </a:buClr>
          <a:buSzPct val="80000"/>
          <a:buFont typeface="Wingdings" pitchFamily="2" charset="2"/>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269875" marR="0" indent="-269875" algn="l" defTabSz="914400" rtl="0" eaLnBrk="1" fontAlgn="base" latinLnBrk="0" hangingPunct="1">
          <a:lnSpc>
            <a:spcPct val="100000"/>
          </a:lnSpc>
          <a:spcBef>
            <a:spcPct val="0"/>
          </a:spcBef>
          <a:spcAft>
            <a:spcPct val="0"/>
          </a:spcAft>
          <a:buClr>
            <a:srgbClr val="5F5F5F"/>
          </a:buClr>
          <a:buSzPct val="80000"/>
          <a:buFont typeface="Wingdings" pitchFamily="2" charset="2"/>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15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5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5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5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5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5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5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5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5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5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5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5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5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15_主题1">
  <a:themeElements>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5_default">
  <a:themeElements>
    <a:clrScheme name="15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5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269875" marR="0" indent="-269875" algn="l" defTabSz="914400" rtl="0" eaLnBrk="1" fontAlgn="base" latinLnBrk="0" hangingPunct="1">
          <a:lnSpc>
            <a:spcPct val="100000"/>
          </a:lnSpc>
          <a:spcBef>
            <a:spcPct val="0"/>
          </a:spcBef>
          <a:spcAft>
            <a:spcPct val="0"/>
          </a:spcAft>
          <a:buClr>
            <a:srgbClr val="5F5F5F"/>
          </a:buClr>
          <a:buSzPct val="80000"/>
          <a:buFont typeface="Wingdings" pitchFamily="2" charset="2"/>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269875" marR="0" indent="-269875" algn="l" defTabSz="914400" rtl="0" eaLnBrk="1" fontAlgn="base" latinLnBrk="0" hangingPunct="1">
          <a:lnSpc>
            <a:spcPct val="100000"/>
          </a:lnSpc>
          <a:spcBef>
            <a:spcPct val="0"/>
          </a:spcBef>
          <a:spcAft>
            <a:spcPct val="0"/>
          </a:spcAft>
          <a:buClr>
            <a:srgbClr val="5F5F5F"/>
          </a:buClr>
          <a:buSzPct val="80000"/>
          <a:buFont typeface="Wingdings" pitchFamily="2" charset="2"/>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15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5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5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5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5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5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5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5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5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5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5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5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5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2011模板">
  <a:themeElements>
    <a:clrScheme name="15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华为胶片字体">
      <a:majorFont>
        <a:latin typeface="微软雅黑"/>
        <a:ea typeface="微软雅黑"/>
        <a:cs typeface=""/>
      </a:majorFont>
      <a:minorFont>
        <a:latin typeface="华文细黑"/>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none">
        <a:spAutoFit/>
      </a:bodyPr>
      <a:lstStyle>
        <a:defPPr>
          <a:buNone/>
          <a:defRPr dirty="0" err="1" smtClean="0"/>
        </a:defPPr>
      </a:lstStyle>
    </a:spDef>
    <a:lnDef>
      <a:spPr bwMode="auto">
        <a:solidFill>
          <a:schemeClr val="accent1"/>
        </a:solidFill>
        <a:ln w="9525" cap="flat" cmpd="sng" algn="ctr">
          <a:solidFill>
            <a:srgbClr val="000000"/>
          </a:solidFill>
          <a:prstDash val="solid"/>
          <a:round/>
          <a:headEnd type="none" w="med" len="med"/>
          <a:tailEnd type="none" w="med" len="med"/>
        </a:ln>
        <a:effectLst/>
      </a:spPr>
      <a:bodyPr/>
      <a:lstStyle/>
    </a:lnDef>
    <a:txDef>
      <a:spPr>
        <a:noFill/>
      </a:spPr>
      <a:bodyPr wrap="none" rtlCol="0">
        <a:spAutoFit/>
      </a:bodyPr>
      <a:lstStyle>
        <a:defPPr>
          <a:buNone/>
          <a:defRPr sz="1400" dirty="0" smtClean="0">
            <a:latin typeface="+mn-ea"/>
            <a:ea typeface="+mn-ea"/>
          </a:defRPr>
        </a:defPPr>
      </a:lstStyle>
    </a:txDef>
  </a:objectDefaults>
  <a:extraClrSchemeLst>
    <a:extraClrScheme>
      <a:clrScheme name="15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5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5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5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5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5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5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5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5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5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5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5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5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1_2011模板">
  <a:themeElements>
    <a:clrScheme name="15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fontScheme name="华为胶片字体">
      <a:majorFont>
        <a:latin typeface="微软雅黑"/>
        <a:ea typeface="微软雅黑"/>
        <a:cs typeface=""/>
      </a:majorFont>
      <a:minorFont>
        <a:latin typeface="华文细黑"/>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none">
        <a:spAutoFit/>
      </a:bodyPr>
      <a:lstStyle>
        <a:defPPr>
          <a:buNone/>
          <a:defRPr dirty="0" err="1" smtClean="0"/>
        </a:defPPr>
      </a:lstStyle>
    </a:spDef>
    <a:lnDef>
      <a:spPr bwMode="auto">
        <a:solidFill>
          <a:schemeClr val="accent1"/>
        </a:solidFill>
        <a:ln w="9525" cap="flat" cmpd="sng" algn="ctr">
          <a:solidFill>
            <a:srgbClr val="000000"/>
          </a:solidFill>
          <a:prstDash val="solid"/>
          <a:round/>
          <a:headEnd type="none" w="med" len="med"/>
          <a:tailEnd type="none" w="med" len="med"/>
        </a:ln>
        <a:effectLst/>
      </a:spPr>
      <a:bodyPr/>
      <a:lstStyle/>
    </a:lnDef>
    <a:txDef>
      <a:spPr>
        <a:noFill/>
      </a:spPr>
      <a:bodyPr wrap="none" rtlCol="0">
        <a:spAutoFit/>
      </a:bodyPr>
      <a:lstStyle>
        <a:defPPr>
          <a:buNone/>
          <a:defRPr sz="1400" dirty="0" smtClean="0">
            <a:latin typeface="+mn-ea"/>
            <a:ea typeface="+mn-ea"/>
          </a:defRPr>
        </a:defPPr>
      </a:lstStyle>
    </a:txDef>
  </a:objectDefaults>
  <a:extraClrSchemeLst>
    <a:extraClrScheme>
      <a:clrScheme name="15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5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5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5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5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5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5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5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5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5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5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5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5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0_default">
  <a:themeElements>
    <a:clrScheme name="龙腾四海">
      <a:dk1>
        <a:sysClr val="windowText" lastClr="000000"/>
      </a:dk1>
      <a:lt1>
        <a:sysClr val="window" lastClr="FFFFFF"/>
      </a:lt1>
      <a:dk2>
        <a:srgbClr val="001B36"/>
      </a:dk2>
      <a:lt2>
        <a:srgbClr val="EDF8FE"/>
      </a:lt2>
      <a:accent1>
        <a:srgbClr val="477AB1"/>
      </a:accent1>
      <a:accent2>
        <a:srgbClr val="51848E"/>
      </a:accent2>
      <a:accent3>
        <a:srgbClr val="7B9B57"/>
      </a:accent3>
      <a:accent4>
        <a:srgbClr val="8B8D8C"/>
      </a:accent4>
      <a:accent5>
        <a:srgbClr val="8B7396"/>
      </a:accent5>
      <a:accent6>
        <a:srgbClr val="E89A53"/>
      </a:accent6>
      <a:hlink>
        <a:srgbClr val="0080FF"/>
      </a:hlink>
      <a:folHlink>
        <a:srgbClr val="FF00FF"/>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269875" marR="0" indent="-269875" algn="l" defTabSz="914400" rtl="0" eaLnBrk="1" fontAlgn="base" latinLnBrk="0" hangingPunct="1">
          <a:lnSpc>
            <a:spcPct val="100000"/>
          </a:lnSpc>
          <a:spcBef>
            <a:spcPct val="0"/>
          </a:spcBef>
          <a:spcAft>
            <a:spcPct val="0"/>
          </a:spcAft>
          <a:buClr>
            <a:srgbClr val="5F5F5F"/>
          </a:buClr>
          <a:buSzPct val="80000"/>
          <a:buFont typeface="Wingdings" pitchFamily="2" charset="2"/>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269875" marR="0" indent="-269875" algn="l" defTabSz="914400" rtl="0" eaLnBrk="1" fontAlgn="base" latinLnBrk="0" hangingPunct="1">
          <a:lnSpc>
            <a:spcPct val="100000"/>
          </a:lnSpc>
          <a:spcBef>
            <a:spcPct val="0"/>
          </a:spcBef>
          <a:spcAft>
            <a:spcPct val="0"/>
          </a:spcAft>
          <a:buClr>
            <a:srgbClr val="5F5F5F"/>
          </a:buClr>
          <a:buSzPct val="80000"/>
          <a:buFont typeface="Wingdings" pitchFamily="2" charset="2"/>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lnDef>
    <a:txDef>
      <a:spPr>
        <a:noFill/>
      </a:spPr>
      <a:bodyPr wrap="square" rtlCol="0">
        <a:spAutoFit/>
      </a:bodyPr>
      <a:lstStyle>
        <a:defPPr>
          <a:defRPr sz="1200" dirty="0">
            <a:solidFill>
              <a:schemeClr val="tx1"/>
            </a:solidFill>
            <a:latin typeface="微软雅黑" pitchFamily="34" charset="-122"/>
            <a:ea typeface="微软雅黑" pitchFamily="34" charset="-122"/>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华为VI主题16x9">
  <a:themeElements>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华为VI字体">
      <a:majorFont>
        <a:latin typeface="FrutigerNext LT Medium"/>
        <a:ea typeface="华文细黑"/>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txDef>
      <a:spPr>
        <a:noFill/>
      </a:spPr>
      <a:bodyPr wrap="square" rtlCol="0">
        <a:spAutoFit/>
      </a:bodyPr>
      <a:lstStyle>
        <a:defPPr>
          <a:buNone/>
          <a:defRPr b="0" dirty="0" err="1" smtClean="0">
            <a:latin typeface="+mn-lt"/>
          </a:defRPr>
        </a:defPPr>
      </a:lstStyle>
    </a:tx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6_default">
  <a:themeElements>
    <a:clrScheme name="15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15_default">
      <a:majorFont>
        <a:latin typeface="FrutigerNext LT Medium"/>
        <a:ea typeface="宋体"/>
        <a:cs typeface=""/>
      </a:majorFont>
      <a:minorFont>
        <a:latin typeface="FrutigerNext LT Medium"/>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269875" marR="0" indent="-269875" algn="l" defTabSz="914400" rtl="0" eaLnBrk="1" fontAlgn="base" latinLnBrk="0" hangingPunct="1">
          <a:lnSpc>
            <a:spcPct val="100000"/>
          </a:lnSpc>
          <a:spcBef>
            <a:spcPct val="0"/>
          </a:spcBef>
          <a:spcAft>
            <a:spcPct val="0"/>
          </a:spcAft>
          <a:buClr>
            <a:srgbClr val="5F5F5F"/>
          </a:buClr>
          <a:buSzPct val="80000"/>
          <a:buFont typeface="Wingdings" pitchFamily="2" charset="2"/>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269875" marR="0" indent="-269875" algn="l" defTabSz="914400" rtl="0" eaLnBrk="1" fontAlgn="base" latinLnBrk="0" hangingPunct="1">
          <a:lnSpc>
            <a:spcPct val="100000"/>
          </a:lnSpc>
          <a:spcBef>
            <a:spcPct val="0"/>
          </a:spcBef>
          <a:spcAft>
            <a:spcPct val="0"/>
          </a:spcAft>
          <a:buClr>
            <a:srgbClr val="5F5F5F"/>
          </a:buClr>
          <a:buSzPct val="80000"/>
          <a:buFont typeface="Wingdings" pitchFamily="2" charset="2"/>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15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15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15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15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15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15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15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15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15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15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15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15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15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0_default">
  <a:themeElements>
    <a:clrScheme name="龙腾四海">
      <a:dk1>
        <a:sysClr val="windowText" lastClr="000000"/>
      </a:dk1>
      <a:lt1>
        <a:sysClr val="window" lastClr="FFFFFF"/>
      </a:lt1>
      <a:dk2>
        <a:srgbClr val="001B36"/>
      </a:dk2>
      <a:lt2>
        <a:srgbClr val="EDF8FE"/>
      </a:lt2>
      <a:accent1>
        <a:srgbClr val="477AB1"/>
      </a:accent1>
      <a:accent2>
        <a:srgbClr val="51848E"/>
      </a:accent2>
      <a:accent3>
        <a:srgbClr val="7B9B57"/>
      </a:accent3>
      <a:accent4>
        <a:srgbClr val="8B8D8C"/>
      </a:accent4>
      <a:accent5>
        <a:srgbClr val="8B7396"/>
      </a:accent5>
      <a:accent6>
        <a:srgbClr val="E89A53"/>
      </a:accent6>
      <a:hlink>
        <a:srgbClr val="0080FF"/>
      </a:hlink>
      <a:folHlink>
        <a:srgbClr val="FF00FF"/>
      </a:folHlink>
    </a:clrScheme>
    <a:fontScheme name="4_default">
      <a:majorFont>
        <a:latin typeface="Lucida Grande"/>
        <a:ea typeface=""/>
        <a:cs typeface=""/>
      </a:majorFont>
      <a:minorFont>
        <a:latin typeface="Lucida Grand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92D050"/>
        </a:solidFill>
        <a:ln w="9525" cap="flat" cmpd="sng" algn="ctr">
          <a:solidFill>
            <a:srgbClr val="969696"/>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1200" b="0" i="0" u="none" strike="noStrike" cap="none" normalizeH="0" baseline="0" smtClean="0">
            <a:ln>
              <a:noFill/>
            </a:ln>
            <a:solidFill>
              <a:srgbClr val="000000"/>
            </a:solidFill>
            <a:effectLst/>
            <a:latin typeface="Lucida Grande" charset="0"/>
            <a:sym typeface="Lucida Grande" charset="0"/>
          </a:defRPr>
        </a:defPPr>
      </a:lstStyle>
    </a:spDef>
    <a:lnDef>
      <a:spPr bwMode="auto">
        <a:xfrm>
          <a:off x="0" y="0"/>
          <a:ext cx="1" cy="1"/>
        </a:xfrm>
        <a:custGeom>
          <a:avLst/>
          <a:gdLst/>
          <a:ahLst/>
          <a:cxnLst/>
          <a:rect l="0" t="0" r="0" b="0"/>
          <a:pathLst/>
        </a:custGeom>
        <a:solidFill>
          <a:srgbClr val="FFCC66"/>
        </a:solidFill>
        <a:ln w="9525" cap="flat" cmpd="sng" algn="ctr">
          <a:solidFill>
            <a:srgbClr val="969696"/>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rgbClr val="000000"/>
            </a:solidFill>
            <a:effectLst/>
            <a:latin typeface="Lucida Grande" charset="0"/>
            <a:sym typeface="Lucida Grande" charset="0"/>
          </a:defRPr>
        </a:defPPr>
      </a:lstStyle>
    </a:lnDef>
  </a:objectDefaults>
  <a:extraClrSchemeLst>
    <a:extraClrScheme>
      <a:clrScheme name="4_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4_default">
  <a:themeElements>
    <a:clrScheme name="3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fontScheme name="华为VI字体">
      <a:majorFont>
        <a:latin typeface="FrutigerNext LT Medium"/>
        <a:ea typeface="华文细黑"/>
        <a:cs typeface=""/>
      </a:majorFont>
      <a:minorFont>
        <a:latin typeface="FrutigerNext LT Regular"/>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1" i="0" u="none" strike="noStrike" cap="none" normalizeH="0" baseline="0" smtClean="0">
            <a:ln>
              <a:noFill/>
            </a:ln>
            <a:solidFill>
              <a:schemeClr val="tx1"/>
            </a:solidFill>
            <a:effectLst/>
            <a:latin typeface="Arial" charset="0"/>
            <a:ea typeface="SimSun" pitchFamily="2" charset="-122"/>
          </a:defRPr>
        </a:defPPr>
      </a:lstStyle>
    </a:lnDef>
  </a:objectDefaults>
  <a:extraClrSchemeLst>
    <a:extraClrScheme>
      <a:clrScheme name="3_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3_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3_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3_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3_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3_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3_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3_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3_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3_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3_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3_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3_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9_主题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1_default">
  <a:themeElements>
    <a:clrScheme name="龙腾四海">
      <a:dk1>
        <a:sysClr val="windowText" lastClr="000000"/>
      </a:dk1>
      <a:lt1>
        <a:sysClr val="window" lastClr="FFFFFF"/>
      </a:lt1>
      <a:dk2>
        <a:srgbClr val="001B36"/>
      </a:dk2>
      <a:lt2>
        <a:srgbClr val="EDF8FE"/>
      </a:lt2>
      <a:accent1>
        <a:srgbClr val="477AB1"/>
      </a:accent1>
      <a:accent2>
        <a:srgbClr val="51848E"/>
      </a:accent2>
      <a:accent3>
        <a:srgbClr val="7B9B57"/>
      </a:accent3>
      <a:accent4>
        <a:srgbClr val="8B8D8C"/>
      </a:accent4>
      <a:accent5>
        <a:srgbClr val="8B7396"/>
      </a:accent5>
      <a:accent6>
        <a:srgbClr val="E89A53"/>
      </a:accent6>
      <a:hlink>
        <a:srgbClr val="0080FF"/>
      </a:hlink>
      <a:folHlink>
        <a:srgbClr val="FF00FF"/>
      </a:folHlink>
    </a:clrScheme>
    <a:fontScheme name="4_default">
      <a:majorFont>
        <a:latin typeface="Lucida Grande"/>
        <a:ea typeface=""/>
        <a:cs typeface=""/>
      </a:majorFont>
      <a:minorFont>
        <a:latin typeface="Lucida Grand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92D050"/>
        </a:solidFill>
        <a:ln w="9525" cap="flat" cmpd="sng" algn="ctr">
          <a:solidFill>
            <a:srgbClr val="969696"/>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1200" b="0" i="0" u="none" strike="noStrike" cap="none" normalizeH="0" baseline="0" smtClean="0">
            <a:ln>
              <a:noFill/>
            </a:ln>
            <a:solidFill>
              <a:srgbClr val="000000"/>
            </a:solidFill>
            <a:effectLst/>
            <a:latin typeface="Lucida Grande" charset="0"/>
            <a:sym typeface="Lucida Grande" charset="0"/>
          </a:defRPr>
        </a:defPPr>
      </a:lstStyle>
    </a:spDef>
    <a:lnDef>
      <a:spPr bwMode="auto">
        <a:xfrm>
          <a:off x="0" y="0"/>
          <a:ext cx="1" cy="1"/>
        </a:xfrm>
        <a:custGeom>
          <a:avLst/>
          <a:gdLst/>
          <a:ahLst/>
          <a:cxnLst/>
          <a:rect l="0" t="0" r="0" b="0"/>
          <a:pathLst/>
        </a:custGeom>
        <a:solidFill>
          <a:srgbClr val="FFCC66"/>
        </a:solidFill>
        <a:ln w="9525" cap="flat" cmpd="sng" algn="ctr">
          <a:solidFill>
            <a:srgbClr val="969696"/>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rgbClr val="000000"/>
            </a:solidFill>
            <a:effectLst/>
            <a:latin typeface="Lucida Grande" charset="0"/>
            <a:sym typeface="Lucida Grande" charset="0"/>
          </a:defRPr>
        </a:defPPr>
      </a:lstStyle>
    </a:lnDef>
  </a:objectDefaults>
  <a:extraClrSchemeLst>
    <a:extraClrScheme>
      <a:clrScheme name="4_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blank</Template>
  <TotalTime>90953</TotalTime>
  <Words>2426</Words>
  <Application>Microsoft Office PowerPoint</Application>
  <PresentationFormat>自定义</PresentationFormat>
  <Paragraphs>332</Paragraphs>
  <Slides>19</Slides>
  <Notes>11</Notes>
  <HiddenSlides>0</HiddenSlides>
  <MMClips>0</MMClips>
  <ScaleCrop>false</ScaleCrop>
  <HeadingPairs>
    <vt:vector size="6" baseType="variant">
      <vt:variant>
        <vt:lpstr>主题</vt:lpstr>
      </vt:variant>
      <vt:variant>
        <vt:i4>21</vt:i4>
      </vt:variant>
      <vt:variant>
        <vt:lpstr>嵌入 OLE 服务器</vt:lpstr>
      </vt:variant>
      <vt:variant>
        <vt:i4>2</vt:i4>
      </vt:variant>
      <vt:variant>
        <vt:lpstr>幻灯片标题</vt:lpstr>
      </vt:variant>
      <vt:variant>
        <vt:i4>19</vt:i4>
      </vt:variant>
    </vt:vector>
  </HeadingPairs>
  <TitlesOfParts>
    <vt:vector size="42" baseType="lpstr">
      <vt:lpstr>自定义设计方案</vt:lpstr>
      <vt:lpstr>15_default</vt:lpstr>
      <vt:lpstr>20_default</vt:lpstr>
      <vt:lpstr>华为VI主题16x9</vt:lpstr>
      <vt:lpstr>16_default</vt:lpstr>
      <vt:lpstr>10_default</vt:lpstr>
      <vt:lpstr>4_default</vt:lpstr>
      <vt:lpstr>9_主题1</vt:lpstr>
      <vt:lpstr>11_default</vt:lpstr>
      <vt:lpstr>17_default</vt:lpstr>
      <vt:lpstr>12_default</vt:lpstr>
      <vt:lpstr>10_主题1</vt:lpstr>
      <vt:lpstr>1_华为VI主题16x9</vt:lpstr>
      <vt:lpstr>18_default</vt:lpstr>
      <vt:lpstr>2_华为VI主题16x9</vt:lpstr>
      <vt:lpstr>14_主题1</vt:lpstr>
      <vt:lpstr>2_默认设计模板</vt:lpstr>
      <vt:lpstr>19_default</vt:lpstr>
      <vt:lpstr>15_主题1</vt:lpstr>
      <vt:lpstr>2011模板</vt:lpstr>
      <vt:lpstr>1_2011模板</vt:lpstr>
      <vt:lpstr>think-cell Slide</vt:lpstr>
      <vt:lpstr>Equation</vt:lpstr>
      <vt:lpstr>Spark在电信数据挖掘场景的实践</vt:lpstr>
      <vt:lpstr>幻灯片 2</vt:lpstr>
      <vt:lpstr>电信领域的数据挖掘业务场景——TMF 34个大数据分析应用场景</vt:lpstr>
      <vt:lpstr>电信领域的数据挖掘技术需求</vt:lpstr>
      <vt:lpstr>幻灯片 5</vt:lpstr>
      <vt:lpstr>华为的数据挖掘技术实践历程</vt:lpstr>
      <vt:lpstr>华为的数据挖掘技术实践历程</vt:lpstr>
      <vt:lpstr>华为的Spark技术实践——图分析</vt:lpstr>
      <vt:lpstr>华为的Spark技术实践——图分析</vt:lpstr>
      <vt:lpstr>图的矩阵运算表达</vt:lpstr>
      <vt:lpstr>Pegasus的GIM-V模型</vt:lpstr>
      <vt:lpstr>幻灯片 12</vt:lpstr>
      <vt:lpstr>幻灯片 13</vt:lpstr>
      <vt:lpstr>算法示例——PageRank(网页排名)</vt:lpstr>
      <vt:lpstr>算法示例——SSSP(单源最短路径)</vt:lpstr>
      <vt:lpstr>Benchmark对比数据——PageRank算法</vt:lpstr>
      <vt:lpstr>幻灯片 17</vt:lpstr>
      <vt:lpstr>数据挖掘技术展望——AMP Lab最新研究情况综述</vt:lpstr>
      <vt:lpstr>幻灯片 19</vt:lpstr>
    </vt:vector>
  </TitlesOfParts>
  <Company>huawei</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wangxingquan</dc:creator>
  <cp:lastModifiedBy>l00255720</cp:lastModifiedBy>
  <cp:revision>1074</cp:revision>
  <dcterms:created xsi:type="dcterms:W3CDTF">2010-10-28T08:26:46Z</dcterms:created>
  <dcterms:modified xsi:type="dcterms:W3CDTF">2015-03-27T15:34:24Z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s_pID_725343">
    <vt:lpwstr>(11)akSuAol0PC1H8cPrwXaGfEWpmQ2qN4VWh5s48v5kM7WDBdL2hzBVWcQ7XDJES43ojWCZyJd0_x000d_
HHyvNgNpZYgjFhNsBnhu9UISZTGWG+/GBRuWmgyMQNc7rhmYAZeq2Ji3a2XjZek1bJQ+uc0U_x000d_
8ftd2hXixdNhYWnVE0CoetpJd2SOvY4N4a/cBWedwYl3pxRR4KefUpyJkZ3c7RLI0v2Jb9IS_x000d_
ShsvsZ4mRoyHJvvd0Y</vt:lpwstr>
  </property>
  <property fmtid="{D5CDD505-2E9C-101B-9397-08002B2CF9AE}" pid="3" name="_ms_pID_7253431">
    <vt:lpwstr>lCE6WaL7dKQi5Sx/Xz+oet6373CLUGNVE1p+O4lnMPeiJxCbW69En9_x000d_
JdYW18Lnn5VddalR6DD63dsKyCjbXtG7KkrfRthyh59q8xHab8MOYf25KR1GdbEbCONYExTM_x000d_
vWbqw4FJNcjADP8gqrAsnAmaz9heuaHyem8tGeneV5IEGR6QpBMaMgjqUg8HapSLBdCPsBK1_x000d_
qcicmYRdIJKoUF9BIepgF5O6ZTqRCoHJN4RS</vt:lpwstr>
  </property>
  <property fmtid="{D5CDD505-2E9C-101B-9397-08002B2CF9AE}" pid="4" name="_ms_pID_7253432">
    <vt:lpwstr>kWwXsdIbOlnDDGy7UHLl+o5Gv9S06APdmvxZ_x000d_
gdIluaG8PBHZhr72mT7qx8tziT6utW85TGlcbvV+scIvAL+Gtpom+KqTFaskA6t6XbQVLQPz_x000d_
z25vSD7YeWdv4B1c2Q/L50KaD//gNGzHSRxTVMUC9EWqR4lQPyuB3B3Wz4Xtamkjcgnx5/Pc_x000d_
fsEbFIu2i4I8iRzmlDmnnNv4KPTne1liz01ggqIuB/3vpwVJpEEJF3</vt:lpwstr>
  </property>
  <property fmtid="{D5CDD505-2E9C-101B-9397-08002B2CF9AE}" pid="5" name="_ms_pID_7253433">
    <vt:lpwstr>4pt64JB0U3FBUs7BlY_x000d_
fiLKGOzGRYAzHhEVpLKr8Vok8Ezz2C6GXt3xN+JsDUlo+GZyoO06EnFPpv1Z9cDKmYo6HoDZ_x000d_
aL+A+lFfxcpwSK06OM9yGamg+LgBJNDnIn9ry3y1YZyheAuhElmUfdq29E4w8b61ZAPiumYG_x000d_
M3FRDUiXIFDFkPhmp5qFPjHtAemTjyh8kT2L46yTxZQ38MAUAdMFE4f7yWoba47SiFQg0nck</vt:lpwstr>
  </property>
  <property fmtid="{D5CDD505-2E9C-101B-9397-08002B2CF9AE}" pid="6" name="_ms_pID_725343_00">
    <vt:lpwstr>_ms_pID_725343</vt:lpwstr>
  </property>
  <property fmtid="{D5CDD505-2E9C-101B-9397-08002B2CF9AE}" pid="7" name="_ms_pID_7253431_00">
    <vt:lpwstr>_ms_pID_7253431</vt:lpwstr>
  </property>
  <property fmtid="{D5CDD505-2E9C-101B-9397-08002B2CF9AE}" pid="8" name="_ms_pID_7253432_00">
    <vt:lpwstr>_ms_pID_7253432</vt:lpwstr>
  </property>
  <property fmtid="{D5CDD505-2E9C-101B-9397-08002B2CF9AE}" pid="9" name="_ms_pID_7253433_00">
    <vt:lpwstr>_ms_pID_7253433</vt:lpwstr>
  </property>
  <property fmtid="{D5CDD505-2E9C-101B-9397-08002B2CF9AE}" pid="10" name="_ms_pID_7253434">
    <vt:lpwstr>_x000d_
5lbwUJFoBBMQoo/EL13jzxVCSwnkqeJs80f/LtgFgEMQADIm6Jd0rZJar8RWk/DyugBvD2MJ_x000d_
IS6Fei4ItpXfYRXAernSa5ZdXWBemJot+boWl5ytc/jQ5/qV6SLrrf74OefZ8wN9uQtcPuYb_x000d_
XEvMSuYQM5JnQ2KGQ19ow/iKsZ0QMZhycwFl9m6W1PYvUQYkK85oFdWRUuD2pW6L9XSipvJe_x000d_
ukLD78VE+KY5slaN</vt:lpwstr>
  </property>
  <property fmtid="{D5CDD505-2E9C-101B-9397-08002B2CF9AE}" pid="11" name="_ms_pID_7253435">
    <vt:lpwstr>CA4f+eGoHUlSJ8OfXBr1Qfm5EWWLU9oAYOdttQYZXvqczhyTwvE8wRPN_x000d_
lfCYao3+xj+otHikK557IO+utEf0n/6lGcHC6Us4NEZ5J7ZmBsA5iic9YuW7Zc7w9IrhnJSX_x000d_
waIcxqlORfGwijU9D2tUhRG6pxUU2aW17Ni2PlgajBQQrchRoNIScNadZOjX85RopQPx4bnt_x000d_
89UPvmd0Q4aIb8ipkQltptpde/9xB4paa5</vt:lpwstr>
  </property>
  <property fmtid="{D5CDD505-2E9C-101B-9397-08002B2CF9AE}" pid="12" name="_ms_pID_7253436">
    <vt:lpwstr>EiAMKinwWwGav6i6dv9KVbmqPEyaWwWjZ1fY3F_x000d_
i/17jOekFY5Fi7kGUItbiAcj9goStIScXrtzivFi8o4eILYLdma6I8T2GTHbCOXAPfbXeA7O_x000d_
qof6ee151RxZSy1Vlf5aGqzzdPla6bKeGmDsMbG5xz/XphZ/e1XarGoJXPFIeHJdKWFjpMB3_x000d_
glaiq66jBsIGHY/J5/22JuDOwPa0qv8G0nSwDS8S+C4E/6YX9WfB</vt:lpwstr>
  </property>
  <property fmtid="{D5CDD505-2E9C-101B-9397-08002B2CF9AE}" pid="13" name="_ms_pID_7253437">
    <vt:lpwstr>A+0trwrgILuH1mzFsamk_x000d_
YRHeIqSnJCUIPMOrGZMPClrXKaMq0xISyeJAr49TIKL5dQ74eciDDJd7E5mZvP1H9O1X9dUY_x000d_
gy9Cz4VONwhQ3whdG28rpuEf4cJxqrCgLJ3/FsDgbtljgvC9rFhY/jPIaUke9KBNm/f0tyTc_x000d_
J3UGS5m4Q4NqD7LsECt5Hlg+LrUU6E73n2UPnAyp2JanT0ShctUPKbZ52ier8UZze8bUBy</vt:lpwstr>
  </property>
  <property fmtid="{D5CDD505-2E9C-101B-9397-08002B2CF9AE}" pid="14" name="_ms_pID_7253438">
    <vt:lpwstr>dI_x000d_
iW25RTffmC84Xr+s41Qnb5ficFC5Z7Zil/n6E8Glh5NzqcZuRnZ2rkrjz9AW0F4M3hshYiBB_x000d_
5EZbS93Dovy+hmf15UMli/xRlJ62bkcAIbuc4Re7aG84k9CR6KjEHp6xTqiOjnEhBNDTiy4P_x000d_
aAi2Egt+mWHMB01fv1Ov8FxJsg3RXUDVRlUxMwR16dwCriylMgr8kCmRzMWhuhH8XYfjIpkJ_x000d_
jc3OYn/cKbvFGo</vt:lpwstr>
  </property>
  <property fmtid="{D5CDD505-2E9C-101B-9397-08002B2CF9AE}" pid="15" name="_ms_pID_7253439">
    <vt:lpwstr>YonrgBY05u0SNudLp43mnt9ETMJJwLHDRP2HTFW1x8+XPK8uAAxgWsvG6J_x000d_
zuYXiRVGjhJiE4jw4vpIqZhzOh5c9J+2UxIp/xETTHokkrttmU7SJRjmy9FDzvQQ5VrLU1KN_x000d_
xGDyBXx7JjcL7mwcHTZ+RoD8IlueEhNm5PkgYDhBhlBpV+ta/pehVD2n3WKn2DVxXII7D+7Q_x000d_
PQWvEM0pTeYUliuar8ECSNg72bB7/gtD</vt:lpwstr>
  </property>
  <property fmtid="{D5CDD505-2E9C-101B-9397-08002B2CF9AE}" pid="16" name="_ms_pID_72534310">
    <vt:lpwstr>hUSy0CF3T6WJ0A4u8VMIUi/eqCGWtNOcdlf5zy9l_x000d_
NBasb8Xk4/07ViIbz+k9GSQKe3vaDSLrAH8NqiIA+oWJKlltMnCZiToNY1njDBhAKxZEJS0a_x000d_
isusZGXsJZK0R/Q5y5v4wvljv2k=</vt:lpwstr>
  </property>
  <property fmtid="{D5CDD505-2E9C-101B-9397-08002B2CF9AE}" pid="17" name="_ms_pID_7253434_00">
    <vt:lpwstr>_ms_pID_7253434</vt:lpwstr>
  </property>
  <property fmtid="{D5CDD505-2E9C-101B-9397-08002B2CF9AE}" pid="18" name="_ms_pID_7253435_00">
    <vt:lpwstr>_ms_pID_7253435</vt:lpwstr>
  </property>
  <property fmtid="{D5CDD505-2E9C-101B-9397-08002B2CF9AE}" pid="19" name="_ms_pID_7253436_00">
    <vt:lpwstr>_ms_pID_7253436</vt:lpwstr>
  </property>
  <property fmtid="{D5CDD505-2E9C-101B-9397-08002B2CF9AE}" pid="20" name="_ms_pID_7253437_00">
    <vt:lpwstr>_ms_pID_7253437</vt:lpwstr>
  </property>
  <property fmtid="{D5CDD505-2E9C-101B-9397-08002B2CF9AE}" pid="21" name="_ms_pID_7253438_00">
    <vt:lpwstr>_ms_pID_7253438</vt:lpwstr>
  </property>
  <property fmtid="{D5CDD505-2E9C-101B-9397-08002B2CF9AE}" pid="22" name="_ms_pID_7253439_00">
    <vt:lpwstr>_ms_pID_7253439</vt:lpwstr>
  </property>
  <property fmtid="{D5CDD505-2E9C-101B-9397-08002B2CF9AE}" pid="23" name="_ms_pID_72534310_00">
    <vt:lpwstr>_ms_pID_72534310</vt:lpwstr>
  </property>
  <property fmtid="{D5CDD505-2E9C-101B-9397-08002B2CF9AE}" pid="24" name="_new_ms_pID_72543">
    <vt:lpwstr>(4)2hJBronHKr/GsxMo/U7BF+L4WzfcqtC6ujbUobwdowFC4s0BJlnFdjS+1uwAAVQ7dqJF7BpR
92bpAVorDZ9QCpnrQN0gnSbE2xYYM+TAYWjeSkf9FVsqgQPMLbb4y95graNTjc8/l5yDzRUR
0kSC3viCSGf23OLVK+MnzevCHkCMQYqKQwMQ9+mo+lfbeK6jCCfzwnOq6Karbjhk2xstBSjP
jM19a04yxBPoajCaqQ</vt:lpwstr>
  </property>
  <property fmtid="{D5CDD505-2E9C-101B-9397-08002B2CF9AE}" pid="25" name="_new_ms_pID_725431">
    <vt:lpwstr>xV30DmaOErfYij/z+GriBS5Xu+kYWn+JH0eVV4bIcFAC/18pzbbJoN
RaYzfcWq/oq5YXBJvk3GgrRAKv6eA4W7xSQl6n2oJmX7ggfcWUgP9/Jx3fC+FhEJ6/cjDjpK
eVR/7FBIT9M84xaiOjWvUrrWDnNj6IJVnCJDl8miNccloDTY6nnswNbFgWZpmDYtSQJXjXch
LwcMmjXRO4a8Dm6XMUI2+v2Bz272QhrWqcx7</vt:lpwstr>
  </property>
  <property fmtid="{D5CDD505-2E9C-101B-9397-08002B2CF9AE}" pid="26" name="_new_ms_pID_725432">
    <vt:lpwstr>3U3IFWTP2iBA1VEYfsa0oXIFzYzvKOOVU3ZG
Zmkzh4xD3hvRbLci+ahNDbxDSXfnmedgqo0x3wvJes1m/XwJoXIKmzcThDs4jF8JXtFgBRca
JSlTFknFOuQIQFMHMa7uirVqb/RzTQb8gAkMtzxplNGPlw0Warmg/beVw5xt9hSJta3A0BVS
jseV0ti9jFbw5eDJZHVz2K6ZAQ7Zv5T9oB/j6+GxraNh69Px0KdwfD</vt:lpwstr>
  </property>
  <property fmtid="{D5CDD505-2E9C-101B-9397-08002B2CF9AE}" pid="27" name="sflag">
    <vt:lpwstr>1427469646</vt:lpwstr>
  </property>
  <property fmtid="{D5CDD505-2E9C-101B-9397-08002B2CF9AE}" pid="28" name="_new_ms_pID_725433">
    <vt:lpwstr>Fys1RwIKjabDNjghYx
iMQAg1vVXGMatUAlGyh2QXGujKM=</vt:lpwstr>
  </property>
</Properties>
</file>